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0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9FED9B-5312-46D3-AB48-78487D0B1A23}" v="50" dt="2025-08-12T14:56:25.1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14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ay Tillu" userId="e3b31af66d990d8c" providerId="LiveId" clId="{FD9FED9B-5312-46D3-AB48-78487D0B1A23}"/>
    <pc:docChg chg="undo redo custSel addSld delSld modSld sldOrd">
      <pc:chgData name="Ajay Tillu" userId="e3b31af66d990d8c" providerId="LiveId" clId="{FD9FED9B-5312-46D3-AB48-78487D0B1A23}" dt="2025-08-12T15:00:59.786" v="623" actId="1076"/>
      <pc:docMkLst>
        <pc:docMk/>
      </pc:docMkLst>
      <pc:sldChg chg="modSp del mod modNotes">
        <pc:chgData name="Ajay Tillu" userId="e3b31af66d990d8c" providerId="LiveId" clId="{FD9FED9B-5312-46D3-AB48-78487D0B1A23}" dt="2025-08-03T11:25:23.004" v="395" actId="47"/>
        <pc:sldMkLst>
          <pc:docMk/>
          <pc:sldMk cId="0" sldId="256"/>
        </pc:sldMkLst>
      </pc:sldChg>
      <pc:sldChg chg="addSp delSp modSp mod modNotes">
        <pc:chgData name="Ajay Tillu" userId="e3b31af66d990d8c" providerId="LiveId" clId="{FD9FED9B-5312-46D3-AB48-78487D0B1A23}" dt="2025-08-03T11:00:57.919" v="111" actId="22"/>
        <pc:sldMkLst>
          <pc:docMk/>
          <pc:sldMk cId="0" sldId="257"/>
        </pc:sldMkLst>
      </pc:sldChg>
      <pc:sldChg chg="addSp delSp modSp mod modNotes">
        <pc:chgData name="Ajay Tillu" userId="e3b31af66d990d8c" providerId="LiveId" clId="{FD9FED9B-5312-46D3-AB48-78487D0B1A23}" dt="2025-08-03T11:05:03.282" v="157" actId="9405"/>
        <pc:sldMkLst>
          <pc:docMk/>
          <pc:sldMk cId="0" sldId="258"/>
        </pc:sldMkLst>
        <pc:graphicFrameChg chg="modGraphic">
          <ac:chgData name="Ajay Tillu" userId="e3b31af66d990d8c" providerId="LiveId" clId="{FD9FED9B-5312-46D3-AB48-78487D0B1A23}" dt="2025-08-03T11:01:35.581" v="124" actId="14734"/>
          <ac:graphicFrameMkLst>
            <pc:docMk/>
            <pc:sldMk cId="0" sldId="258"/>
            <ac:graphicFrameMk id="25" creationId="{00000000-0000-0000-0000-000000000000}"/>
          </ac:graphicFrameMkLst>
        </pc:graphicFrameChg>
        <pc:picChg chg="add mod">
          <ac:chgData name="Ajay Tillu" userId="e3b31af66d990d8c" providerId="LiveId" clId="{FD9FED9B-5312-46D3-AB48-78487D0B1A23}" dt="2025-08-03T11:02:35.220" v="137" actId="1076"/>
          <ac:picMkLst>
            <pc:docMk/>
            <pc:sldMk cId="0" sldId="258"/>
            <ac:picMk id="101" creationId="{12A205F6-17B0-E7CF-BB38-D9862D460C40}"/>
          </ac:picMkLst>
        </pc:picChg>
        <pc:inkChg chg="add">
          <ac:chgData name="Ajay Tillu" userId="e3b31af66d990d8c" providerId="LiveId" clId="{FD9FED9B-5312-46D3-AB48-78487D0B1A23}" dt="2025-08-03T10:53:45.007" v="12" actId="9405"/>
          <ac:inkMkLst>
            <pc:docMk/>
            <pc:sldMk cId="0" sldId="258"/>
            <ac:inkMk id="34" creationId="{C86B513F-4DAA-2BC3-D843-9ABDE92F7EB4}"/>
          </ac:inkMkLst>
        </pc:inkChg>
        <pc:inkChg chg="add mod">
          <ac:chgData name="Ajay Tillu" userId="e3b31af66d990d8c" providerId="LiveId" clId="{FD9FED9B-5312-46D3-AB48-78487D0B1A23}" dt="2025-08-03T11:04:13.065" v="150"/>
          <ac:inkMkLst>
            <pc:docMk/>
            <pc:sldMk cId="0" sldId="258"/>
            <ac:inkMk id="35" creationId="{03A37205-87F4-3590-DB2B-B2712DC0F0FE}"/>
          </ac:inkMkLst>
        </pc:inkChg>
        <pc:inkChg chg="add mod">
          <ac:chgData name="Ajay Tillu" userId="e3b31af66d990d8c" providerId="LiveId" clId="{FD9FED9B-5312-46D3-AB48-78487D0B1A23}" dt="2025-08-03T10:56:17.299" v="44"/>
          <ac:inkMkLst>
            <pc:docMk/>
            <pc:sldMk cId="0" sldId="258"/>
            <ac:inkMk id="36" creationId="{E70631B3-5ED2-9DB9-4697-C99F2A9E63DC}"/>
          </ac:inkMkLst>
        </pc:inkChg>
        <pc:inkChg chg="add">
          <ac:chgData name="Ajay Tillu" userId="e3b31af66d990d8c" providerId="LiveId" clId="{FD9FED9B-5312-46D3-AB48-78487D0B1A23}" dt="2025-08-03T10:54:00.840" v="27" actId="9405"/>
          <ac:inkMkLst>
            <pc:docMk/>
            <pc:sldMk cId="0" sldId="258"/>
            <ac:inkMk id="38" creationId="{5E677497-7A62-9898-F141-23CA29770895}"/>
          </ac:inkMkLst>
        </pc:inkChg>
        <pc:inkChg chg="add mod">
          <ac:chgData name="Ajay Tillu" userId="e3b31af66d990d8c" providerId="LiveId" clId="{FD9FED9B-5312-46D3-AB48-78487D0B1A23}" dt="2025-08-03T10:54:56.837" v="39"/>
          <ac:inkMkLst>
            <pc:docMk/>
            <pc:sldMk cId="0" sldId="258"/>
            <ac:inkMk id="43" creationId="{BA69C72B-B603-97E3-0BFA-860EF220149D}"/>
          </ac:inkMkLst>
        </pc:inkChg>
        <pc:inkChg chg="add mod">
          <ac:chgData name="Ajay Tillu" userId="e3b31af66d990d8c" providerId="LiveId" clId="{FD9FED9B-5312-46D3-AB48-78487D0B1A23}" dt="2025-08-03T10:55:08.229" v="41"/>
          <ac:inkMkLst>
            <pc:docMk/>
            <pc:sldMk cId="0" sldId="258"/>
            <ac:inkMk id="47" creationId="{42FE164C-EBE6-67D9-EAE4-07C528BEDFC0}"/>
          </ac:inkMkLst>
        </pc:inkChg>
        <pc:inkChg chg="add mod">
          <ac:chgData name="Ajay Tillu" userId="e3b31af66d990d8c" providerId="LiveId" clId="{FD9FED9B-5312-46D3-AB48-78487D0B1A23}" dt="2025-08-03T10:55:08.229" v="41"/>
          <ac:inkMkLst>
            <pc:docMk/>
            <pc:sldMk cId="0" sldId="258"/>
            <ac:inkMk id="49" creationId="{FF541150-3214-DF3F-4935-6303A8FABEB9}"/>
          </ac:inkMkLst>
        </pc:inkChg>
        <pc:inkChg chg="add mod">
          <ac:chgData name="Ajay Tillu" userId="e3b31af66d990d8c" providerId="LiveId" clId="{FD9FED9B-5312-46D3-AB48-78487D0B1A23}" dt="2025-08-03T10:59:26.531" v="98"/>
          <ac:inkMkLst>
            <pc:docMk/>
            <pc:sldMk cId="0" sldId="258"/>
            <ac:inkMk id="56" creationId="{BF779FD9-6320-28BE-5790-46738BDEAC05}"/>
          </ac:inkMkLst>
        </pc:inkChg>
        <pc:inkChg chg="add mod">
          <ac:chgData name="Ajay Tillu" userId="e3b31af66d990d8c" providerId="LiveId" clId="{FD9FED9B-5312-46D3-AB48-78487D0B1A23}" dt="2025-08-03T11:04:13.065" v="150"/>
          <ac:inkMkLst>
            <pc:docMk/>
            <pc:sldMk cId="0" sldId="258"/>
            <ac:inkMk id="59" creationId="{C5D6013E-43DF-25C8-E4FE-7F93EEB9F1EB}"/>
          </ac:inkMkLst>
        </pc:inkChg>
        <pc:inkChg chg="add mod">
          <ac:chgData name="Ajay Tillu" userId="e3b31af66d990d8c" providerId="LiveId" clId="{FD9FED9B-5312-46D3-AB48-78487D0B1A23}" dt="2025-08-03T10:59:26.531" v="98"/>
          <ac:inkMkLst>
            <pc:docMk/>
            <pc:sldMk cId="0" sldId="258"/>
            <ac:inkMk id="61" creationId="{0D9C34E1-9944-57BE-CCCE-80768EC6B557}"/>
          </ac:inkMkLst>
        </pc:inkChg>
        <pc:inkChg chg="add">
          <ac:chgData name="Ajay Tillu" userId="e3b31af66d990d8c" providerId="LiveId" clId="{FD9FED9B-5312-46D3-AB48-78487D0B1A23}" dt="2025-08-03T10:57:10.044" v="62" actId="9405"/>
          <ac:inkMkLst>
            <pc:docMk/>
            <pc:sldMk cId="0" sldId="258"/>
            <ac:inkMk id="72" creationId="{CE29F1CF-FB68-599F-F4AD-E6CCF3EB62CC}"/>
          </ac:inkMkLst>
        </pc:inkChg>
        <pc:inkChg chg="add">
          <ac:chgData name="Ajay Tillu" userId="e3b31af66d990d8c" providerId="LiveId" clId="{FD9FED9B-5312-46D3-AB48-78487D0B1A23}" dt="2025-08-03T10:57:28.868" v="63" actId="9405"/>
          <ac:inkMkLst>
            <pc:docMk/>
            <pc:sldMk cId="0" sldId="258"/>
            <ac:inkMk id="73" creationId="{215B7923-A85B-13B3-0C88-71A108171165}"/>
          </ac:inkMkLst>
        </pc:inkChg>
        <pc:inkChg chg="add mod">
          <ac:chgData name="Ajay Tillu" userId="e3b31af66d990d8c" providerId="LiveId" clId="{FD9FED9B-5312-46D3-AB48-78487D0B1A23}" dt="2025-08-03T11:04:13.065" v="150"/>
          <ac:inkMkLst>
            <pc:docMk/>
            <pc:sldMk cId="0" sldId="258"/>
            <ac:inkMk id="75" creationId="{87FB912B-4F1D-4DD8-93DB-FB7585468284}"/>
          </ac:inkMkLst>
        </pc:inkChg>
        <pc:inkChg chg="add mod">
          <ac:chgData name="Ajay Tillu" userId="e3b31af66d990d8c" providerId="LiveId" clId="{FD9FED9B-5312-46D3-AB48-78487D0B1A23}" dt="2025-08-03T11:04:13.065" v="150"/>
          <ac:inkMkLst>
            <pc:docMk/>
            <pc:sldMk cId="0" sldId="258"/>
            <ac:inkMk id="81" creationId="{620E7420-F82B-0EE6-40AD-3E8701238678}"/>
          </ac:inkMkLst>
        </pc:inkChg>
        <pc:inkChg chg="add">
          <ac:chgData name="Ajay Tillu" userId="e3b31af66d990d8c" providerId="LiveId" clId="{FD9FED9B-5312-46D3-AB48-78487D0B1A23}" dt="2025-08-03T10:58:11.678" v="72" actId="9405"/>
          <ac:inkMkLst>
            <pc:docMk/>
            <pc:sldMk cId="0" sldId="258"/>
            <ac:inkMk id="83" creationId="{1A670569-4A7B-C877-4EF0-7461DFB8B226}"/>
          </ac:inkMkLst>
        </pc:inkChg>
        <pc:inkChg chg="add mod">
          <ac:chgData name="Ajay Tillu" userId="e3b31af66d990d8c" providerId="LiveId" clId="{FD9FED9B-5312-46D3-AB48-78487D0B1A23}" dt="2025-08-03T10:58:24.697" v="77"/>
          <ac:inkMkLst>
            <pc:docMk/>
            <pc:sldMk cId="0" sldId="258"/>
            <ac:inkMk id="85" creationId="{D72639BF-EBAA-DD36-0544-9EE2163D944A}"/>
          </ac:inkMkLst>
        </pc:inkChg>
        <pc:inkChg chg="add mod">
          <ac:chgData name="Ajay Tillu" userId="e3b31af66d990d8c" providerId="LiveId" clId="{FD9FED9B-5312-46D3-AB48-78487D0B1A23}" dt="2025-08-03T10:58:42.984" v="79"/>
          <ac:inkMkLst>
            <pc:docMk/>
            <pc:sldMk cId="0" sldId="258"/>
            <ac:inkMk id="87" creationId="{C66AAE60-2642-856D-DA59-60545EDF7A4D}"/>
          </ac:inkMkLst>
        </pc:inkChg>
        <pc:inkChg chg="add del mod">
          <ac:chgData name="Ajay Tillu" userId="e3b31af66d990d8c" providerId="LiveId" clId="{FD9FED9B-5312-46D3-AB48-78487D0B1A23}" dt="2025-08-03T11:02:14.182" v="134" actId="1076"/>
          <ac:inkMkLst>
            <pc:docMk/>
            <pc:sldMk cId="0" sldId="258"/>
            <ac:inkMk id="89" creationId="{A56D458F-0145-10C2-9EF9-2F3AD31DECB4}"/>
          </ac:inkMkLst>
        </pc:inkChg>
        <pc:inkChg chg="add">
          <ac:chgData name="Ajay Tillu" userId="e3b31af66d990d8c" providerId="LiveId" clId="{FD9FED9B-5312-46D3-AB48-78487D0B1A23}" dt="2025-08-03T10:59:01.692" v="84" actId="9405"/>
          <ac:inkMkLst>
            <pc:docMk/>
            <pc:sldMk cId="0" sldId="258"/>
            <ac:inkMk id="93" creationId="{577F113A-C9E2-46DC-37E5-6BE3AE5FC5AA}"/>
          </ac:inkMkLst>
        </pc:inkChg>
        <pc:inkChg chg="add">
          <ac:chgData name="Ajay Tillu" userId="e3b31af66d990d8c" providerId="LiveId" clId="{FD9FED9B-5312-46D3-AB48-78487D0B1A23}" dt="2025-08-03T10:59:51.299" v="100" actId="9405"/>
          <ac:inkMkLst>
            <pc:docMk/>
            <pc:sldMk cId="0" sldId="258"/>
            <ac:inkMk id="99" creationId="{FFED49A1-5FC5-BC1F-989D-D81DE6EE637F}"/>
          </ac:inkMkLst>
        </pc:inkChg>
        <pc:inkChg chg="add">
          <ac:chgData name="Ajay Tillu" userId="e3b31af66d990d8c" providerId="LiveId" clId="{FD9FED9B-5312-46D3-AB48-78487D0B1A23}" dt="2025-08-03T11:03:31.985" v="142" actId="9405"/>
          <ac:inkMkLst>
            <pc:docMk/>
            <pc:sldMk cId="0" sldId="258"/>
            <ac:inkMk id="104" creationId="{80B3FD66-8275-2032-DE0D-FF06F7112F44}"/>
          </ac:inkMkLst>
        </pc:inkChg>
        <pc:inkChg chg="add">
          <ac:chgData name="Ajay Tillu" userId="e3b31af66d990d8c" providerId="LiveId" clId="{FD9FED9B-5312-46D3-AB48-78487D0B1A23}" dt="2025-08-03T11:03:39.295" v="143" actId="9405"/>
          <ac:inkMkLst>
            <pc:docMk/>
            <pc:sldMk cId="0" sldId="258"/>
            <ac:inkMk id="105" creationId="{844F1C1C-0F0A-7A62-1499-5ACA540B9D61}"/>
          </ac:inkMkLst>
        </pc:inkChg>
        <pc:inkChg chg="add">
          <ac:chgData name="Ajay Tillu" userId="e3b31af66d990d8c" providerId="LiveId" clId="{FD9FED9B-5312-46D3-AB48-78487D0B1A23}" dt="2025-08-03T11:03:44.674" v="144" actId="9405"/>
          <ac:inkMkLst>
            <pc:docMk/>
            <pc:sldMk cId="0" sldId="258"/>
            <ac:inkMk id="106" creationId="{8F4FB060-82DF-3559-1F72-2B1A95E9FCF0}"/>
          </ac:inkMkLst>
        </pc:inkChg>
        <pc:inkChg chg="add">
          <ac:chgData name="Ajay Tillu" userId="e3b31af66d990d8c" providerId="LiveId" clId="{FD9FED9B-5312-46D3-AB48-78487D0B1A23}" dt="2025-08-03T11:04:55.895" v="155" actId="9405"/>
          <ac:inkMkLst>
            <pc:docMk/>
            <pc:sldMk cId="0" sldId="258"/>
            <ac:inkMk id="112" creationId="{DD6C18E8-41FA-04F7-8416-477CF820FE9F}"/>
          </ac:inkMkLst>
        </pc:inkChg>
        <pc:inkChg chg="add">
          <ac:chgData name="Ajay Tillu" userId="e3b31af66d990d8c" providerId="LiveId" clId="{FD9FED9B-5312-46D3-AB48-78487D0B1A23}" dt="2025-08-03T11:04:59.735" v="156" actId="9405"/>
          <ac:inkMkLst>
            <pc:docMk/>
            <pc:sldMk cId="0" sldId="258"/>
            <ac:inkMk id="113" creationId="{385AC730-0143-6B59-2CC9-3E2107F111C4}"/>
          </ac:inkMkLst>
        </pc:inkChg>
        <pc:inkChg chg="add">
          <ac:chgData name="Ajay Tillu" userId="e3b31af66d990d8c" providerId="LiveId" clId="{FD9FED9B-5312-46D3-AB48-78487D0B1A23}" dt="2025-08-03T11:05:03.282" v="157" actId="9405"/>
          <ac:inkMkLst>
            <pc:docMk/>
            <pc:sldMk cId="0" sldId="258"/>
            <ac:inkMk id="114" creationId="{585C755F-9757-4686-36B1-F22A803E56A3}"/>
          </ac:inkMkLst>
        </pc:inkChg>
      </pc:sldChg>
      <pc:sldChg chg="addSp delSp modSp mod modNotes">
        <pc:chgData name="Ajay Tillu" userId="e3b31af66d990d8c" providerId="LiveId" clId="{FD9FED9B-5312-46D3-AB48-78487D0B1A23}" dt="2025-08-03T11:06:48.123" v="188" actId="1076"/>
        <pc:sldMkLst>
          <pc:docMk/>
          <pc:sldMk cId="0" sldId="259"/>
        </pc:sldMkLst>
        <pc:picChg chg="add mod">
          <ac:chgData name="Ajay Tillu" userId="e3b31af66d990d8c" providerId="LiveId" clId="{FD9FED9B-5312-46D3-AB48-78487D0B1A23}" dt="2025-08-03T11:06:48.123" v="188" actId="1076"/>
          <ac:picMkLst>
            <pc:docMk/>
            <pc:sldMk cId="0" sldId="259"/>
            <ac:picMk id="13" creationId="{C2B9136F-2D2D-9463-E0F3-BCCB5B7361D3}"/>
          </ac:picMkLst>
        </pc:picChg>
      </pc:sldChg>
      <pc:sldChg chg="addSp delSp modSp mod modNotes">
        <pc:chgData name="Ajay Tillu" userId="e3b31af66d990d8c" providerId="LiveId" clId="{FD9FED9B-5312-46D3-AB48-78487D0B1A23}" dt="2025-08-03T11:08:29.187" v="223" actId="1037"/>
        <pc:sldMkLst>
          <pc:docMk/>
          <pc:sldMk cId="0" sldId="260"/>
        </pc:sldMkLst>
        <pc:spChg chg="mod">
          <ac:chgData name="Ajay Tillu" userId="e3b31af66d990d8c" providerId="LiveId" clId="{FD9FED9B-5312-46D3-AB48-78487D0B1A23}" dt="2025-08-03T11:08:29.187" v="223" actId="1037"/>
          <ac:spMkLst>
            <pc:docMk/>
            <pc:sldMk cId="0" sldId="260"/>
            <ac:spMk id="28" creationId="{00000000-0000-0000-0000-000000000000}"/>
          </ac:spMkLst>
        </pc:spChg>
        <pc:picChg chg="add mod">
          <ac:chgData name="Ajay Tillu" userId="e3b31af66d990d8c" providerId="LiveId" clId="{FD9FED9B-5312-46D3-AB48-78487D0B1A23}" dt="2025-08-03T11:08:20.660" v="215" actId="1076"/>
          <ac:picMkLst>
            <pc:docMk/>
            <pc:sldMk cId="0" sldId="260"/>
            <ac:picMk id="30" creationId="{77D2E7AB-094B-5C6F-7FE2-A99B18DFDC32}"/>
          </ac:picMkLst>
        </pc:picChg>
      </pc:sldChg>
      <pc:sldChg chg="modNotes">
        <pc:chgData name="Ajay Tillu" userId="e3b31af66d990d8c" providerId="LiveId" clId="{FD9FED9B-5312-46D3-AB48-78487D0B1A23}" dt="2025-08-03T10:53:52.991" v="21" actId="27636"/>
        <pc:sldMkLst>
          <pc:docMk/>
          <pc:sldMk cId="0" sldId="261"/>
        </pc:sldMkLst>
      </pc:sldChg>
      <pc:sldChg chg="modNotes">
        <pc:chgData name="Ajay Tillu" userId="e3b31af66d990d8c" providerId="LiveId" clId="{FD9FED9B-5312-46D3-AB48-78487D0B1A23}" dt="2025-08-03T10:53:52.994" v="22" actId="27636"/>
        <pc:sldMkLst>
          <pc:docMk/>
          <pc:sldMk cId="0" sldId="262"/>
        </pc:sldMkLst>
      </pc:sldChg>
      <pc:sldChg chg="delSp modSp mod modNotes">
        <pc:chgData name="Ajay Tillu" userId="e3b31af66d990d8c" providerId="LiveId" clId="{FD9FED9B-5312-46D3-AB48-78487D0B1A23}" dt="2025-08-03T11:14:48.092" v="371" actId="1076"/>
        <pc:sldMkLst>
          <pc:docMk/>
          <pc:sldMk cId="0" sldId="263"/>
        </pc:sldMkLst>
        <pc:spChg chg="mod">
          <ac:chgData name="Ajay Tillu" userId="e3b31af66d990d8c" providerId="LiveId" clId="{FD9FED9B-5312-46D3-AB48-78487D0B1A23}" dt="2025-08-03T11:13:59.236" v="365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Ajay Tillu" userId="e3b31af66d990d8c" providerId="LiveId" clId="{FD9FED9B-5312-46D3-AB48-78487D0B1A23}" dt="2025-08-03T11:14:16.987" v="367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Ajay Tillu" userId="e3b31af66d990d8c" providerId="LiveId" clId="{FD9FED9B-5312-46D3-AB48-78487D0B1A23}" dt="2025-08-03T11:14:11.644" v="366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Ajay Tillu" userId="e3b31af66d990d8c" providerId="LiveId" clId="{FD9FED9B-5312-46D3-AB48-78487D0B1A23}" dt="2025-08-03T11:14:48.092" v="371" actId="1076"/>
          <ac:spMkLst>
            <pc:docMk/>
            <pc:sldMk cId="0" sldId="263"/>
            <ac:spMk id="6" creationId="{00000000-0000-0000-0000-000000000000}"/>
          </ac:spMkLst>
        </pc:spChg>
      </pc:sldChg>
      <pc:sldChg chg="modNotes">
        <pc:chgData name="Ajay Tillu" userId="e3b31af66d990d8c" providerId="LiveId" clId="{FD9FED9B-5312-46D3-AB48-78487D0B1A23}" dt="2025-08-03T10:53:53.001" v="24" actId="27636"/>
        <pc:sldMkLst>
          <pc:docMk/>
          <pc:sldMk cId="0" sldId="264"/>
        </pc:sldMkLst>
      </pc:sldChg>
      <pc:sldChg chg="modNotes">
        <pc:chgData name="Ajay Tillu" userId="e3b31af66d990d8c" providerId="LiveId" clId="{FD9FED9B-5312-46D3-AB48-78487D0B1A23}" dt="2025-08-03T10:53:53.004" v="25" actId="27636"/>
        <pc:sldMkLst>
          <pc:docMk/>
          <pc:sldMk cId="0" sldId="265"/>
        </pc:sldMkLst>
      </pc:sldChg>
      <pc:sldChg chg="modNotes">
        <pc:chgData name="Ajay Tillu" userId="e3b31af66d990d8c" providerId="LiveId" clId="{FD9FED9B-5312-46D3-AB48-78487D0B1A23}" dt="2025-08-03T10:53:53.006" v="26" actId="27636"/>
        <pc:sldMkLst>
          <pc:docMk/>
          <pc:sldMk cId="0" sldId="266"/>
        </pc:sldMkLst>
      </pc:sldChg>
      <pc:sldChg chg="addSp delSp modSp new mod">
        <pc:chgData name="Ajay Tillu" userId="e3b31af66d990d8c" providerId="LiveId" clId="{FD9FED9B-5312-46D3-AB48-78487D0B1A23}" dt="2025-08-12T15:00:59.786" v="623" actId="1076"/>
        <pc:sldMkLst>
          <pc:docMk/>
          <pc:sldMk cId="1239955853" sldId="267"/>
        </pc:sldMkLst>
        <pc:spChg chg="mod">
          <ac:chgData name="Ajay Tillu" userId="e3b31af66d990d8c" providerId="LiveId" clId="{FD9FED9B-5312-46D3-AB48-78487D0B1A23}" dt="2025-08-12T15:00:59.786" v="623" actId="1076"/>
          <ac:spMkLst>
            <pc:docMk/>
            <pc:sldMk cId="1239955853" sldId="267"/>
            <ac:spMk id="2" creationId="{F8B85E0D-64AB-2AE3-94B7-1E78AE2F7ACA}"/>
          </ac:spMkLst>
        </pc:spChg>
        <pc:spChg chg="add mod">
          <ac:chgData name="Ajay Tillu" userId="e3b31af66d990d8c" providerId="LiveId" clId="{FD9FED9B-5312-46D3-AB48-78487D0B1A23}" dt="2025-08-12T15:00:59.786" v="623" actId="1076"/>
          <ac:spMkLst>
            <pc:docMk/>
            <pc:sldMk cId="1239955853" sldId="267"/>
            <ac:spMk id="6" creationId="{D946041B-79E1-38AB-5021-D2B56E762103}"/>
          </ac:spMkLst>
        </pc:spChg>
      </pc:sldChg>
      <pc:sldChg chg="delSp new add del mod ord">
        <pc:chgData name="Ajay Tillu" userId="e3b31af66d990d8c" providerId="LiveId" clId="{FD9FED9B-5312-46D3-AB48-78487D0B1A23}" dt="2025-08-03T11:05:37.129" v="162" actId="47"/>
        <pc:sldMkLst>
          <pc:docMk/>
          <pc:sldMk cId="1555066826" sldId="267"/>
        </pc:sldMkLst>
      </pc:sldChg>
      <pc:sldChg chg="delSp new del mod">
        <pc:chgData name="Ajay Tillu" userId="e3b31af66d990d8c" providerId="LiveId" clId="{FD9FED9B-5312-46D3-AB48-78487D0B1A23}" dt="2025-08-03T11:09:31.219" v="226" actId="47"/>
        <pc:sldMkLst>
          <pc:docMk/>
          <pc:sldMk cId="2171272085" sldId="267"/>
        </pc:sldMkLst>
      </pc:sldChg>
      <pc:sldChg chg="addSp delSp modSp new del mod ord">
        <pc:chgData name="Ajay Tillu" userId="e3b31af66d990d8c" providerId="LiveId" clId="{FD9FED9B-5312-46D3-AB48-78487D0B1A23}" dt="2025-08-12T14:56:01.795" v="544" actId="47"/>
        <pc:sldMkLst>
          <pc:docMk/>
          <pc:sldMk cId="113901095" sldId="268"/>
        </pc:sldMkLst>
        <pc:picChg chg="add mod">
          <ac:chgData name="Ajay Tillu" userId="e3b31af66d990d8c" providerId="LiveId" clId="{FD9FED9B-5312-46D3-AB48-78487D0B1A23}" dt="2025-08-12T14:55:57.474" v="543" actId="1076"/>
          <ac:picMkLst>
            <pc:docMk/>
            <pc:sldMk cId="113901095" sldId="268"/>
            <ac:picMk id="3" creationId="{0CBCBFDB-ACC8-A6FF-B776-0623D1DC2EFA}"/>
          </ac:picMkLst>
        </pc:picChg>
      </pc:sldChg>
      <pc:sldChg chg="addSp delSp modSp new mod">
        <pc:chgData name="Ajay Tillu" userId="e3b31af66d990d8c" providerId="LiveId" clId="{FD9FED9B-5312-46D3-AB48-78487D0B1A23}" dt="2025-08-03T11:51:09.380" v="530" actId="1076"/>
        <pc:sldMkLst>
          <pc:docMk/>
          <pc:sldMk cId="619940648" sldId="269"/>
        </pc:sldMkLst>
        <pc:spChg chg="add mod">
          <ac:chgData name="Ajay Tillu" userId="e3b31af66d990d8c" providerId="LiveId" clId="{FD9FED9B-5312-46D3-AB48-78487D0B1A23}" dt="2025-08-03T11:51:06.707" v="529" actId="1076"/>
          <ac:spMkLst>
            <pc:docMk/>
            <pc:sldMk cId="619940648" sldId="269"/>
            <ac:spMk id="7" creationId="{461B97DC-851C-5C99-5099-67CB5A568740}"/>
          </ac:spMkLst>
        </pc:spChg>
        <pc:picChg chg="add mod">
          <ac:chgData name="Ajay Tillu" userId="e3b31af66d990d8c" providerId="LiveId" clId="{FD9FED9B-5312-46D3-AB48-78487D0B1A23}" dt="2025-08-03T11:51:09.380" v="530" actId="1076"/>
          <ac:picMkLst>
            <pc:docMk/>
            <pc:sldMk cId="619940648" sldId="269"/>
            <ac:picMk id="6" creationId="{36EDCE83-CC36-FF12-A4D6-0854A89ED0EE}"/>
          </ac:picMkLst>
        </pc:picChg>
      </pc:sldChg>
      <pc:sldChg chg="addSp delSp modSp new mod ord">
        <pc:chgData name="Ajay Tillu" userId="e3b31af66d990d8c" providerId="LiveId" clId="{FD9FED9B-5312-46D3-AB48-78487D0B1A23}" dt="2025-08-12T14:57:18.123" v="559" actId="14100"/>
        <pc:sldMkLst>
          <pc:docMk/>
          <pc:sldMk cId="2331906264" sldId="270"/>
        </pc:sldMkLst>
        <pc:spChg chg="del">
          <ac:chgData name="Ajay Tillu" userId="e3b31af66d990d8c" providerId="LiveId" clId="{FD9FED9B-5312-46D3-AB48-78487D0B1A23}" dt="2025-08-12T14:56:25.181" v="548" actId="931"/>
          <ac:spMkLst>
            <pc:docMk/>
            <pc:sldMk cId="2331906264" sldId="270"/>
            <ac:spMk id="3" creationId="{96949BF7-B94F-CB3C-7E12-1DA9BAB01468}"/>
          </ac:spMkLst>
        </pc:spChg>
        <pc:spChg chg="del">
          <ac:chgData name="Ajay Tillu" userId="e3b31af66d990d8c" providerId="LiveId" clId="{FD9FED9B-5312-46D3-AB48-78487D0B1A23}" dt="2025-08-12T14:56:45.051" v="554" actId="478"/>
          <ac:spMkLst>
            <pc:docMk/>
            <pc:sldMk cId="2331906264" sldId="270"/>
            <ac:spMk id="4" creationId="{9BF43EE1-CA77-88B6-65CF-2B9B2B12FAB2}"/>
          </ac:spMkLst>
        </pc:spChg>
        <pc:picChg chg="add mod">
          <ac:chgData name="Ajay Tillu" userId="e3b31af66d990d8c" providerId="LiveId" clId="{FD9FED9B-5312-46D3-AB48-78487D0B1A23}" dt="2025-08-12T14:57:18.123" v="559" actId="14100"/>
          <ac:picMkLst>
            <pc:docMk/>
            <pc:sldMk cId="2331906264" sldId="270"/>
            <ac:picMk id="6" creationId="{D35A4AE6-989F-033E-625E-6CFB53DA683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3:45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5302 2251 24575,'0'0'0,"0"0"0,1 0 0,-1 1 0,0-1 0,0 0 0,1 0 0,-1 0 0,0 0 0,0 0 0,1 0 0,-1 0 0,0 0 0,1 0 0,-1-1 0,0 1 0,0 0 0,1 0 0,-1 0 0,0 0 0,0 0 0,0 0 0,1 0 0,-1-1 0,0 1 0,0 0 0,0 0 0,1 0 0,-1 0 0,0-1 0,0 1 0,0 0 0,0 0 0,1-1 0,-1 1 0,0 0 0,0 0 0,0-1 0,0 1 0,0 0 0,0 0 0,0-1 0,0 1 0,0 0 0,0 0 0,0-1 0,0 1 0,0 0 0,0 0 0,0-1 0,0 1 0,0 0 0,0 0 0,0-1 0,0 1 0,-1 0 0,1 0 0,0-1 0,0 1 0,0 0 0,0 0 0,0 0 0,-1-1 0,1 1 0,0 0 0,-7-11 0,-1 0 0,0 1 0,-1 0 0,0 0 0,0 1 0,-21-16 0,-4-5 0,-699-548-1497,423 378 1562,253 169-10,0 3 0,-2 2 0,-103-30 0,141 50 0,0 1 1,0 1 0,-1 1 0,1 1 0,-1 1 0,0 1 0,1 1-1,-1 1 1,-32 6 0,40-4-17,1 0-1,-1 1 1,1 1-1,0 0 1,0 0-1,1 2 1,0-1-1,0 1 1,0 1-1,1 0 1,1 1-1,0 0 0,0 1 1,1 0-1,-11 16 1,0 6-32,2 1 0,2 0-1,0 1 1,3 0 0,1 2 0,-9 46 0,-28 228-17,34-184 10,5 0 0,8 147 0,2-262 0,1 0 0,1 0 0,0 0 0,1 0 0,0 0 0,1 0 0,0 0 0,1-1 0,0 0 0,14 20 0,-16-26 0,1-1 0,-1 0 0,1 0 0,0-1 0,1 1 0,-1-1 0,0 0 0,1 0 0,0 0 0,0-1 0,0 1 0,0-1 0,0 0 0,0-1 0,0 0 0,1 1 0,-1-1 0,1-1 0,-1 1 0,1-1 0,-1 0 0,0 0 0,1-1 0,-1 0 0,1 0 0,4-1 0,0-1 0,0 0 0,0-1 0,0 0 0,-1 0 0,0-1 0,0 0 0,0-1 0,9-6 0,0-4 0,0-1 0,23-27 0,-6 1-44,-2-1 1,-2-2-1,-2-1 0,-2-2 0,-3 0 1,-1-2-1,-3 0 0,24-96 0,-28 76-12,-3-1 0,-4 1-1,-2-2 1,-4 1 0,-3-1-1,-11-86 1,5 109 56,-2 0 0,-2 1 0,-2 0 0,-3 0 0,-2 1 0,-1 1 0,-49-85 0,52 109 0,0 1 0,-2 1 0,0 0 0,-2 1 0,0 1 0,-42-32 0,42 38 0,0 1 0,-1 1 0,0 1 0,-1 0 0,0 2 0,0 1 0,-1 0 0,0 1 0,-26-2 0,12 3 44,0 2 0,-1 1-1,1 3 1,0 0 0,0 3 0,0 0 0,0 3-1,-43 13 1,57-13-16,0 1 0,0 2 1,0 0-1,1 1 0,1 1 0,0 1 0,1 1 0,0 0 1,1 2-1,1 0 0,0 1 0,1 0 0,-25 38 0,18-15-28,2 2 0,1 1 0,2 1 0,3 0 0,1 1 0,-10 57 0,-4 43-389,-11 191 0,28 154-636,18-312 946,40 242 1,-29-318-39,5-2 1,5 0-1,70 168 0,-87-243 103,0-1 0,2 0 0,1-1 0,1 0 0,1-1 0,1-1 0,25 24 0,-36-39 21,0-1-1,1 1 1,0-1 0,0-1 0,0 1 0,0-1 0,0-1 0,1 1 0,0-1 0,0 0-1,0-1 1,0 0 0,0 0 0,0-1 0,1 0 0,-1-1 0,0 1 0,1-2-1,-1 1 1,0-1 0,1 0 0,-1-1 0,0 0 0,0 0 0,0-1 0,13-6 0,-12 5 84,-1-1 1,0 0-1,0 0 0,-1 0 1,1-1-1,-1 0 1,-1-1-1,1 0 1,5-8-1,-2 2 46,-1-1-1,-1-1 1,0 0-1,10-27 1,-4 1-81,-2-1 0,12-72 0,-1-98-206,-12 73-34,-7 1 1,-6-1 0,-36-256-1,23 318 203,-4 0 0,-2 2 0,-38-87-1,36 110-32,-2 2-1,-2 1 0,-3 1 1,-1 2-1,-45-52 0,48 68-11,-1 0-1,-1 2 0,-1 1 0,-2 1 0,-1 2 1,-60-33-1,69 45 18,-1 0-1,0 2 1,-1 0 0,0 2 0,0 1 0,-1 1-1,0 2 1,0 1 0,0 0 0,-46 4 0,55 1 68,1 1 0,-1 1 0,1 0 0,0 2 0,1 0 0,-1 1 0,1 0 1,1 2-1,-1 0 0,2 1 0,-1 0 0,1 1 0,1 1 0,-21 21 0,6 0 89,1 0 0,1 2 0,2 1 0,2 1-1,-23 47 1,12-10-290,2 1 0,4 2 0,-22 96 0,-26 252-774,55-231 176,4 235-1,21-298 367,5-1-1,45 227 0,-13-212 225,-35-128 155,1-1 0,0 0 0,2 0 0,0-1 0,19 26 0,-22-35 59,0 1-1,0-1 0,0-1 0,0 1 1,1-1-1,0 0 0,0-1 0,1 0 1,-1 0-1,1 0 0,0-1 1,0 0-1,0 0 0,0-1 0,0-1 1,1 1-1,-1-1 0,1 0 0,-1-1 1,14-1-1,-12 0 44,1-1 0,-1 0 0,0 0 0,0-2 0,0 1 0,-1-1 0,1 0 0,-1-1 0,0 0 0,0 0 1,-1-1-1,1-1 0,-1 1 0,-1-1 0,1 0 0,10-14 0,-7 6 24,-1-1-1,0 0 1,-1-1 0,-1 0 0,0 0-1,9-32 1,-4-3-65,9-73 0,-11 28-141,-2-116-1,-32-189-743,-8 155 82,-11 1 0,-11 2-1,-107-302 1,37 254-246,104 254 803,-1 0 0,-3 2 0,0 0 1,-3 2-1,-54-58 0,67 79 181,-1 1 1,-1 1-1,0 0 1,0 0-1,-1 2 1,0 0 0,-1 1-1,0 0 1,0 2-1,-1 0 1,1 1-1,-2 0 1,1 2-1,0 0 1,-24 0-1,24 2 170,0 2-1,0 0 0,0 1 0,0 1 1,1 1-1,-1 0 0,1 1 0,0 1 1,0 1-1,-30 16 0,28-11 42,0 1-1,1 1 1,1 1 0,0 0-1,1 1 1,1 1 0,-25 33-1,18-16 77,1 1 1,2 0-1,-26 70 0,24-45-161,-21 103 0,-3 155-716,27-62-219,33 498 0,8-524 323,10-2-1,85 303 0,-36-281-73,-18-110 418,-54-121 141,1-1 0,1-1 1,1 0-1,23 25 0,-32-38 32,0 0 0,0 0 0,1-1 0,-1 1 0,1-1 0,0 0 0,0 0 0,0 0 0,0-1 0,1 0 0,-1 0 0,1 0 0,-1-1 0,9 2 0,-9-3 31,0 0-1,0-1 1,0 1-1,-1-1 1,1 0 0,0-1-1,0 1 1,-1-1 0,1 1-1,-1-2 1,1 1-1,-1 0 1,0-1 0,0 0-1,0 1 1,6-8 0,0 1 70,-2 0 0,1-1 0,-2 0 0,1 0-1,-1-1 1,-1 0 0,7-14 0,2-12 266,14-51-1,23-137 336,-9-87-755,-10-429-718,-39 573 575,-7-1-1,-50-234 1,43 316 50,-50-141-1,53 187 77,-1 0 0,-3 2 0,0 0 0,-3 1 0,-33-41-1,42 62 39,0 0 0,0 2 0,-2-1 0,-28-20 0,35 29 0,0 1 0,-1 0 0,0 0 0,-1 1 0,1 1 0,-1 0 0,0 0 0,0 1 0,-16-2 0,25 5 28,0-1-1,0 0 0,-1 1 1,1 0-1,0 0 0,-1 0 1,1 0-1,-1 0 0,1 1 1,0-1-1,0 1 0,-1 0 0,1 0 1,0 0-1,0 1 0,0-1 1,0 1-1,0 0 0,0-1 1,1 1-1,-1 0 0,0 1 1,1-1-1,0 0 0,-1 1 0,1 0 1,0-1-1,0 1 0,1 0 1,-1 0-1,0 0 0,1 0 1,0 0-1,0 0 0,-1 4 0,-4 15 197,1 0-1,2 1 0,-2 41 1,6 158 235,29 85-549,14-22-762,138 476-1,-151-662 832,4-2 1,56 111-1,-84-193 19,1-1-1,0 0 1,2 0-1,13 16 1,-21-29 2,-1 1 0,1-1 0,-1 0 0,1 1 0,-1-1 0,1 0 0,0 0 0,0 0 0,-1 0 0,1-1 0,3 2 0,-4-2 0,0 0 0,0 0 0,0 0 0,0 0 0,0 0 0,0 0 0,0 0 0,0 0 0,0-1 0,0 1 0,0 0 0,0-1 0,-1 1 0,1 0 0,0-1 0,0 1 0,0-1 0,-1 0 0,1 1 0,0-1 0,1-1 0,2-5 0,0 0 0,0 0 0,0-1 0,-1 0 0,0 1 0,-1-1 0,0 0 0,0-1 0,0 1 0,-1-10 0,6-47 0,-1-87 0,-21-189-164,-21-68-1073,-125-562 0,51 563 1103,-9 85 298,6 92 518,88 187-549,-32-41 0,44 69-115,0 0 1,-1 1-1,-1 0 0,-27-20 0,36 30-15,-1 0-1,0 1 1,0 0-1,0 0 0,-12-4 1,17 8-3,0-1-1,0 0 1,0 1 0,0 0 0,0-1 0,0 1 0,1 0 0,-1 0 0,0 0 0,0 0-1,0 0 1,0 1 0,0-1 0,0 0 0,0 1 0,0 0 0,0-1 0,0 1 0,1 0 0,-1 0-1,0 0 1,1 0 0,-1 0 0,0 1 0,1-1 0,-3 3 0,0 2 16,1 0 1,-1 1-1,1 0 0,1-1 1,-1 1-1,1 0 0,0 0 1,1 0-1,-1 10 1,-12 147 802,11 93 164,14 91-328,19 125-1483,113 588 0,-96-861 569,-44-190 249,-1-1-1,1 0 1,1 0 0,0-1 0,0 1 0,1-1 0,8 13 0,-12-21 10,-1 1 0,1-1 0,-1 1 1,1-1-1,-1 0 0,1 1 0,-1-1 0,1 0 1,0 1-1,-1-1 0,1 0 0,0 0 0,-1 1 1,1-1-1,-1 0 0,1 0 0,0 0 1,-1 0-1,1 0 0,0 0 0,-1 0 0,1 0 1,0 0-1,-1 0 0,1 0 0,0-1 1,-1 1-1,1 0 0,0 0 0,-1-1 0,1 1 1,-1 0-1,1-1 0,0 1 0,-1 0 1,1-2-1,2-1 1,0-1-1,0 0 1,0-1 0,-1 1 0,1 0 0,-1-1-1,0 0 1,-1 1 0,2-6 0,8-34-1,-1-1 0,4-61 0,7-223-164,-18-78-908,-51-421 0,8 523 1167,-4 96 724,38 185-493,-2 1-1,-19-44 1,26 65-276,0-1 1,-1 1 0,1 0 0,-1 0 0,1 0 0,-1 0 0,0 0 0,-3-3-1,4 5-40,1 0 0,0-1-1,-1 1 1,1 0-1,-1 0 1,1 0-1,-1-1 1,1 1 0,0 0-1,-1 0 1,1 0-1,-1 0 1,1 0-1,-1 0 1,1 0 0,-1 0-1,1 0 1,-1 0-1,1 0 1,0 0-1,-1 1 1,1-1 0,-1 0-1,1 0 1,-1 0-1,1 1 1,0-1-1,-1 0 1,1 0 0,0 1-1,-1-1 1,1 0-1,0 1 1,-1 0-1,-3 6 9,1 1-1,-1 0 1,2 0-1,-1 0 1,1 0-1,1 0 1,-1 1-1,0 12 1,-10 180-18,15 121-164,78 924-1980,-57-958 2239,-22-266 75,-1-1 0,-1 1 0,-3 26 0,-2-43 72,-3-14 16,-17-61 283,-45-209-46,-17-159-576,1-44-663,-182-898-1806,215 1168 2153,35 159 389,13 50 94,3 12 43,3 23 220,6 35 0,30 176 501,142 814-2341,-141-802 1476,-35-229 287,0 0 0,-3 52 0,0-78-258,0 1-1,0-1 1,0 1 0,0-1-1,0 1 1,0-1 0,0 1-1,0-1 1,0 1-1,0-1 1,0 1 0,0-1-1,0 1 1,0-1 0,-1 0-1,1 1 1,0-1 0,0 1-1,-1-1 1,1 1 0,0-1-1,-1 0 1,1 1 0,0-1-1,-1 0 1,1 1 0,0-1-1,-1 0 1,1 0 0,-1 1-1,1-1 1,-1 0-1,1 0 1,0 0 0,-2 1-1,1-2 23,-1 0-1,1 0 0,0-1 0,0 1 0,-1 0 0,1 0 0,0-1 0,0 1 0,0 0 1,0-1-1,1 1 0,-1-1 0,-1-1 0,-12-32 456,-19-62 1,-126-545-94,59 219 815,101 428-849,4 27-86,17 86-142,49 251-61,26 190-238,222 1687-3495,-294-2014 3281,-24-182 330,-4-40 41,-1-12 5,-5-24 1,0-1 0,-6-35 0,-46-216 0,-12-122-163,-131-851-1950,166 991 2837,35 243-560,1 1 0,0-1 0,1 0 0,1 0 0,3-19-1,-3 36-154,0-1-1,0 1 0,0 0 1,0 0-1,1-1 0,-1 1 1,0 0-1,0 0 0,0-1 1,1 1-1,-1 0 0,0 0 1,0 0-1,1-1 0,-1 1 1,0 0-1,1 0 0,-1 0 1,0 0-1,0 0 0,1 0 1,-1 0-1,0 0 0,1-1 1,-1 1-1,0 0 0,1 0 1,-1 0-1,0 1 0,1-1 1,-1 0-1,0 0 0,1 0 1,-1 0-1,0 0 0,0 0 1,1 0-1,-1 0 0,0 1 1,0-1-1,1 0 0,-1 0 1,0 0-1,0 1 0,1-1 1,-1 0-1,0 0 0,0 0 1,0 1-1,1-1 0,-1 0 1,0 1-1,0-1 0,0 0 1,0 0-1,0 1 0,0-1 1,1 1-1,23 44 483,51 170 418,21 134-550,155 747-2389,-224-968 1938,28 103 796,-53-223-598,0 0 0,1 0 0,0 0 0,0 0 0,7 11 0,-10-19-101,0 0 0,1 1 0,-1-1 0,0 0 0,0 0 0,1 1 0,-1-1 0,0 0 0,0 0 0,1 0 0,-1 1 0,0-1 1,1 0-1,-1 0 0,0 0 0,1 0 0,-1 0 0,0 0 0,1 0 0,-1 1 0,0-1 0,1 0 0,-1 0 0,0 0 0,1 0 0,-1-1 0,0 1 1,1 0-1,-1 0 0,0 0 0,1 0 0,-1 0 0,0 0 0,1 0 0,-1-1 0,0 1 0,1 0 0,-1 0 0,0 0 0,0-1 0,1 1 1,-1 0-1,0 0 0,0-1 0,0 1 0,1 0 0,-1-1 0,0 1 0,0 0 0,0-1 0,0 1 0,0 0 0,1 0 0,-1-1 0,0 1 1,0-1-1,0 1 0,0 0 0,0-1 0,0 1 0,0 0 0,0-1 0,4-21 55,0 0 0,1-43 0,1-197-29,-8-79-31,4-218 0,-2 544 23,1 0 0,0-1 1,1 1-1,0 0 1,1 0-1,7-19 0,-9 33-15,-1 1 0,0-1-1,0 1 1,0-1-1,1 1 1,-1 0-1,0-1 1,1 1 0,-1 0-1,0-1 1,1 1-1,-1 0 1,0-1-1,1 1 1,-1 0 0,0-1-1,1 1 1,-1 0-1,1 0 1,-1 0-1,1-1 1,-1 1-1,1 0 1,-1 0 0,1 0-1,-1 0 1,1 0-1,-1 0 1,1 0-1,-1 0 1,0 0 0,1 0-1,-1 0 1,1 0-1,-1 1 1,1-1-1,-1 0 1,1 0 0,-1 0-1,1 1 1,-1-1-1,0 0 1,1 0-1,-1 1 1,1 0 0,3 3 50,-1 0 1,0 0 0,0 0 0,0 1 0,0-1 0,-1 1 0,3 6 0,20 55 432,22 95 1,43 231 163,148 944-2988,-204-1105 1768,-33-191 467,-1-40 98,0 0 0,0 0-1,0 1 1,0-1 0,0 0 0,0 0 0,0 0-1,0 0 1,0 0 0,0 0 0,-1 0 0,1 0-1,0 0 1,0 0 0,0 0 0,0 0 0,0 0 0,0 0-1,0 0 1,0 0 0,0 0 0,0 0 0,-1 0-1,1 0 1,0 0 0,0 0 0,0 0 0,0 0 0,0 0-1,0 0 1,0 0 0,0 0 0,0 0 0,-1 0-1,1 0 1,0 0 0,0 0 0,0 0 0,0 0-1,0 0 1,0 0 0,0 0 0,0 0 0,0 0 0,0 0-1,0 0 1,0 0 0,-1 0 0,1-1 0,0 1-1,0 0 1,0 0 0,0 0 0,0 0 0,0 0 0,0 0-1,0 0 1,0 0 0,0 0 0,0-1 0,0 1-1,0 0 1,0 0 0,0 0 0,0 0 0,-7-17-2,-48-219 2,-34-263-164,-20-200-655,2-61-164,13 73 0,24 160 0,24 210 46,32 237 513,11 72 384,2 15 87,11 115 602,24 167 225,142 824-1569,-173-1094 703,45 261 582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8:23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3488 6436 24575,'-9'-15'0,"-1"1"0,-1 0 0,0 1 0,0 0 0,-1 1 0,-1 0 0,-21-15 0,-11-11 0,9 1 0,2-2 0,2-1 0,1-1 0,-37-69 0,62 100 0,-23-34 0,19 33 0,7 13 0,11 25 0,18 27 0,1-1 0,45 62 0,82 98 0,-142-197 0,13 17 0,31 43 0,115 120 0,-166-191 0,0-1 0,0 1 0,1-1 0,0 0 0,8 4 0,-13-8 0,-1 0 0,0 1 0,1-1 0,-1 0 0,1 0 0,-1 0 0,1 0 0,-1 1 0,1-1 0,-1 0 0,1 0 0,-1 0 0,1 0 0,-1 0 0,1 0 0,-1 0 0,0 0 0,1-1 0,-1 1 0,1 0 0,-1 0 0,1 0 0,-1 0 0,1-1 0,-1 1 0,1 0 0,-1 0 0,0-1 0,1 1 0,-1 0 0,1-1 0,0-1 0,-1 0 0,0 0 0,1 0 0,-1 1 0,0-1 0,0 0 0,0 0 0,0 0 0,0 0 0,-1 0 0,1 1 0,-1-1 0,1 0 0,-2-2 0,-7-21 0,-1 0 0,-23-39 0,-90-144 0,-78-108-164,-91-130-655,-193-313-519,-390-581-1256,642 1019 1611,67 114 0,148 186 737,-1 0 1,-1 2-1,-29-24 0,47 42 209,-1-1-1,1 1 1,0-1-1,-1 1 0,1 0 1,-1 0-1,0 0 1,1 0-1,-1 0 1,0 1-1,-3-1 1,5 1 28,0 0 1,0 0 0,0 0 0,0 1 0,0-1-1,0 0 1,0 1 0,0-1 0,0 1 0,0-1 0,0 1-1,0-1 1,0 1 0,0 0 0,0-1 0,0 1-1,1 0 1,-1 0 0,0 0 0,1 0 0,-1-1-1,0 1 1,1 0 0,-1 2 0,-1 2 35,0 1 1,0 0 0,0-1-1,1 1 1,0 0 0,0 10-1,2 70 344,41 205 85,47 159-317,52 132 126,204 527-203,111-41 63,-305-795 358,-123-230-423,62 75 1,-78-104-61,1-1 0,1 0 0,24 18 0,-34-28 0,0-1 0,0 1 0,0-1 0,1 0 0,-1 0 0,1 0 0,-1 0 0,1-1 0,0 0 0,-1 0 0,1 0 0,0-1 0,0 1 0,-1-1 0,1 0 0,9-2 0,-10 1 0,-1 0 0,1-1 0,-1 1 0,1-1 0,-1 0 0,0 0 0,0 0 0,0 0 0,0-1 0,0 1 0,0-1 0,0 0 0,-1 1 0,0-1 0,1-1 0,-1 1 0,3-6 0,3-8 0,0 0 0,-2-1 0,0 0 0,0-1 0,2-20 0,22-197 0,-14-152 131,-24-168 395,-56-165-559,-73-158-786,-12 162-656,-451-1299 1,346 1395 491,38 202 0,189 372 737,-3 1 0,-2 2 1,-57-63-1,78 95 189,-1 2 0,1 0 0,-1 0 1,-1 1-1,0 0 0,0 1 0,-1 1 0,0 0 0,0 1 1,-17-5-1,20 8 98,1 1 1,-1 1 0,0 0-1,0 0 1,0 1 0,0 1-1,0 0 1,0 0 0,0 1-1,1 0 1,-1 1 0,1 0-1,-1 1 1,-13 7 0,2 1 81,0 1 1,2 1 0,-1 1-1,2 0 1,0 2 0,-32 36-1,10-5 49,3 2-1,-61 105 0,50-63 262,-70 185 0,67-120 58,-34 181 1,-11 286 364,54 144-706,74 137-932,16-425-109,185 805 1,-144-946 352,16-4 0,14-5 1,175 344-1,-20-195-418,-213-390 600,113 128 0,-143-185 363,1 0-1,2-3 1,61 44 0,-81-64 81,1 0 1,0-2-1,0 0 0,0 0 1,1-1-1,0-1 1,17 3-1,-25-6-27,0-1 0,-1-1 0,1 0-1,0 1 1,0-2 0,0 1 0,-1-1 0,1 0-1,0-1 1,-1 1 0,1-1 0,-1-1 0,0 1 0,1-1-1,-1 0 1,0-1 0,8-5 0,-6 1 28,1 0 1,-1 0-1,0-1 0,-1 0 1,0 0-1,-1-1 0,1 0 1,-2 0-1,0 0 1,7-18-1,1-10 157,-1-2-1,-2 0 1,7-62 0,-6-2 245,-3-110 1,-14 19 91,-8 0 0,-8 1-1,-9 1 1,-72-244 0,51 265-301,-8 2 0,-8 2 0,-6 4 0,-174-280-1,98 239-794,127 176 470,-2 2 0,-40-35 1,61 59 42,0-1 0,0 1 0,0 1 0,0-1 0,-1 1 0,1-1 0,-1 1 0,-5-1 0,10 3 0,-1-1 0,1 1 0,-1 0 0,0 0 0,1 0 0,-1 0 0,1 0 0,-1 0 0,0 0 0,1 0 0,-1 0 0,1 0 0,-1 1 0,0-1 0,1 0 0,-1 0 0,1 0 0,-1 1 0,1-1 0,-1 0 0,1 1 0,-1-1 0,1 0 0,-1 1 0,1-1 0,-1 1 0,1-1 0,0 1 0,-1-1 0,1 1 0,0-1 0,-1 1 0,1-1 0,0 1 0,0-1 0,0 1 0,-1 1 0,1 6 0,0 1 0,1 0 0,0-1 0,0 1 0,1 0 0,0-1 0,1 0 0,-1 1 0,5 7 0,96 208 0,69 95-59,230 369-247,51-29 484,-305-480 641,-133-162-573,2 0 0,-1-1-1,36 26 1,-51-41-212,1 0 1,0 0-1,0 0 1,0 0-1,0 0 0,0-1 1,0 1-1,0 0 0,0-1 1,0 0-1,0 1 0,0-1 1,4 0-1,-5 0-16,0-1-1,0 1 0,0 0 1,0-1-1,0 1 1,0-1-1,0 1 1,0-1-1,0 0 0,-1 1 1,1-1-1,0 0 1,0 0-1,0 0 0,-1 1 1,1-1-1,0 0 1,-1 0-1,1 0 1,-1 0-1,1 0 0,-1 0 1,1-1-1,2-12 44,-1-1-1,0 1 1,-1 0-1,-1-1 1,0 1-1,-1 0 1,-3-18-1,-39-233 20,-51-130-244,-60-120-655,-57-86-164,-618-1243-1966,590 1411 1966,52 134 0,146 239 561,-51-57-1,85 109 404,0 1-1,0-1 0,-1 1 0,0 1 0,0 0 0,0 0 0,-12-6 0,19 11 27,1 1 0,-1 0 1,0 0-1,1-1 0,-1 1 0,0 0 0,0 0 1,0 0-1,1 0 0,-1 0 0,0 0 0,0 0 1,0 0-1,1 0 0,-1 0 0,0 0 0,0 0 1,1 1-1,-1-1 0,0 0 0,0 0 0,1 1 1,-1-1-1,0 1 0,1-1 0,-1 1 0,0-1 1,1 1-1,-1-1 0,1 1 0,-1-1 0,1 1 1,-1 0-1,0 0 0,0 4 47,0-1 1,0 0-1,0 1 1,0-1-1,1 1 1,0-1-1,0 1 1,0-1-1,0 1 1,2 8-1,11 45 241,1 0 0,23 56 0,124 313 199,76 170-152,210 479-801,46-17-846,-183-466 854,-46-135-350,-58-143 180,-59-126 507,-139-179 134,1 0 1,0-1-1,0 0 1,1 0-1,1-1 1,-1 0-1,16 8 1,-25-16-5,0 1 0,1-1-1,-1 0 1,0 1 0,0-1 0,0 0 0,0 0-1,1 1 1,-1-1 0,0 0 0,0 0 0,0 0 0,1 0-1,-1-1 1,0 1 0,0 0 0,0 0 0,1-1 0,-1 1-1,0-1 1,2 0 0,-2-1 13,0 1 1,1-1-1,-1 1 1,0-1-1,0 1 1,0-1-1,0 0 1,0 0-1,-1 1 0,1-1 1,0 0-1,-1 0 1,1 0-1,-1 0 1,0-4-1,1-18 131,-2 0 1,-1 0-1,-1 0 0,-1 0 1,-7-23-1,-84-286 576,-90-187-528,-92-185 55,-77-157-361,-356-757-1425,-69 35-722,570 1203 1381,141 273 632,63 100 214,0 1-1,0-1 1,-1 2 0,0-1 0,-7-6 0,13 13 17,0 0 0,-1 0 1,1-1-1,0 1 0,0 0 1,0 0-1,0 0 1,-1 0-1,1 0 0,0 0 1,0-1-1,-1 1 0,1 0 1,0 0-1,0 0 1,0 0-1,-1 0 0,1 0 1,0 0-1,0 0 0,-1 0 1,1 0-1,0 0 1,0 0-1,-1 0 0,1 0 1,0 0-1,0 0 0,-1 1 1,1-1-1,0 0 1,0 0-1,0 0 0,-1 0 1,1 0-1,0 0 0,0 1 1,0-1-1,-1 0 1,1 0-1,-1 18-12,6 9 10,14 40 0,142 379 3,148 345-53,105 283-160,1273 3461 160,-1461-3927-49,-96-282-304,-126-316 389,1 0 0,0 0 0,12 17 0,-17-27 17,0 0 1,0 0 0,0 0-1,1 0 1,-1 1 0,0-1-1,0 0 1,0 0 0,0 0-1,0 0 1,0 0 0,0 0-1,0 1 1,1-1 0,-1 0-1,0 0 1,0 0 0,0 0-1,0 0 1,0 0 0,1 0-1,-1 0 1,0 0 0,0 0-1,0 0 1,0 0 0,0 0-1,1 0 1,-1 0 0,0 0-1,0 0 1,0 0 0,0 0-1,1 0 1,-1 0 0,0 0-1,0 0 1,0 0 0,0 0-1,0 0 1,1 0 0,-1 0-1,0 0 1,0 0 0,0-1-1,0 1 1,0 0 0,0 0-1,1 0 1,-1 0 0,0 0-1,0 0 1,0 0 0,0-1-1,0 1 1,1-19 92,-56-263 726,-85-335 37,-71-293-546,181 779-297,-412-1745 1,-42 6 138,338 1371 415,52 221-425,66 217-144,27 59 10,0-1 0,0 1 0,-1-1 1,0 1-1,1 0 0,-1-1 1,0 1-1,0 0 0,0 0 0,-3-2 1,4 4-5,0-1 0,1 1 0,-1 0 1,1 0-1,-1 0 0,1 0 0,-1 0 1,1 0-1,-1 0 0,1 1 0,-1-1 0,1 0 1,-1 0-1,0 0 0,1 0 0,-1 1 1,1-1-1,0 0 0,-1 0 0,1 1 0,-1-1 1,1 0-1,-1 1 0,1-1 0,0 1 0,-1-1 1,1 1-1,0-1 0,-1 0 0,1 1 1,0-1-1,0 1 0,-1-1 0,1 1 0,0 0 1,0-1-1,0 1 0,0-1 0,0 1 1,0 0-1,-3 9 57,0 0 0,2 0-1,-2 19 1,0 181 41,46 445 1074,-6-322 777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8:42.0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6085 8332 24575,'96'-79'0,"-62"43"-31,-1-1-1,-3-2 0,-1-1 0,-1-1 1,-3-1-1,36-80 0,-18 13-174,51-188 0,-90 280 182,57-231-110,-51 193 144,-2 1 1,0-89-1,-7 129-10,-2 0 0,0-1 0,-1 1 0,0-1 0,-1 1 0,-1 0 0,0 0 0,-1 1 0,0-1 0,-1 1 0,-1 0 0,0 1 0,0-1 0,-1 1 0,-1 1 0,0 0 0,-1 0 0,0 0 0,-23-17 0,8 10 64,-1 1-1,0 1 0,-1 2 1,-1 0-1,-44-14 1,50 20-22,1 2 0,-1 1 1,0 1-1,0 0 0,-1 2 0,1 1 1,0 0-1,-34 4 0,47-1-42,0-1 0,1 1 0,0 1 0,0 0 0,-1 0 0,2 0 0,-1 1 0,0 0 0,-11 9 0,9-4 0,0 0 0,0 0 0,1 1 0,0 0 0,1 1 0,-8 11 0,-2 8 8,2 1 1,0 0-1,3 1 0,-11 34 0,-30 149-213,28-75-98,6 1-1,7 1 0,9 275 0,7-363 304,3-1 0,2 1 0,2-1 0,3-1 0,23 64 0,-31-103 0,1 1 0,1 0 0,0-1 0,0 0 0,2-1 0,-1 0 0,2 0 0,-1-1 0,2 0 0,-1 0 0,1-2 0,1 1 0,0-1 0,0-1 0,1 0 0,0-1 0,0 0 0,1-1 0,0 0 0,0-1 0,0-1 0,1 0 0,-1-1 0,21 1 0,-16-2 44,1-1-1,-1 0 0,1-2 0,-1 0 0,1-1 0,-1-1 0,0-1 0,0-1 0,0 0 0,-1-2 0,0 0 0,0-1 1,0-1-1,-1 0 0,22-17 0,-16 8 20,-2-1-1,1-1 1,-2-1 0,-1-1-1,-1 0 1,-1-2 0,0 0-1,-2 0 1,-1-2 0,13-33-1,5-21-144,36-148 0,21-228-737,-28-16-655,0-798-1,-83 801 492,-21 124 0,-9 119 0,48 209 833,-1 1 0,-1 0 0,0 0 0,-2 1 0,1 0 1,-2 0-1,-17-24 0,21 35 166,0-1 0,0 1 0,-1 0 0,1 0 0,-1 0 0,0 1 0,0-1 0,0 2 0,0-1 0,-1 1 0,1 0 0,-1 0 0,1 0 0,-1 1 0,0 0 0,0 1 0,1-1 1,-1 1-1,0 1 0,0-1 0,-9 3 0,-11 1 159,1 2 0,0 1 0,1 1 0,-28 12 0,3 3-46,1 2 0,-76 52 1,65-34-58,1 4 1,-101 103 0,84-65 142,4 4 1,-93 149 0,55-50-217,-107 250 0,-93 379-818,-43 545-617,283-955 680,-25 581-1,111-211-226,2-597 492,66 277-1,-53-341 165,5-2-1,65 142 0,-64-179 54,3-2-1,85 119 0,-89-147 230,1-2-1,3-1 1,53 45-1,-65-65 133,2-2 0,0-1-1,1-1 1,1-2 0,0-1 0,2-1 0,58 18 0,-73-28 63,1-1 0,0-1 0,1-1-1,-1-1 1,1 0 0,-1-2 0,1 0 0,-1-1 0,1-1 0,-1-1 0,0-1 0,0-1 0,0-1 0,33-14 0,-31 9 7,-1-1-1,-1-1 1,0-1-1,-1-1 1,-1 0-1,0-1 0,-1-1 1,-1-1-1,0 0 1,14-24-1,-4 1 90,-2-1-1,-2-2 1,-1 0 0,17-56-1,-9 7 247,23-131-1,0-194 304,-39-111-730,-76-317-96,27 611 34,-103-359 0,-9 187-167,112 330-192,-89-140 0,97 176 225,-2 2 0,-57-59-1,68 80 105,-1 1-1,0 0 0,-1 2 1,0 1-1,-1 0 1,-31-13-1,40 21 64,-2 1 1,1 0-1,-1 1 0,1 1 0,-1 0 1,0 1-1,-1 0 0,1 2 0,0-1 0,0 2 1,0 0-1,0 1 0,0 0 0,0 1 1,-26 10-1,16-3 34,1 2 0,0 0 1,0 2-1,2 0 0,0 2 1,0 0-1,2 2 0,-24 24 1,7-2-21,2 1 1,3 1 0,-47 80-1,19-11 252,-69 176 0,-50 251-315,80-158-787,18 4 0,-58 701 0,128-590 516,39-116-436,-16-298 505,29 101 0,-30-143 168,29 65-1,-34-91 69,1 0 0,0 0 0,1-1 0,0 0 0,1-1 0,1 0 0,13 13 0,-18-19 73,-1-1 0,1-1 0,0 1 0,0-1 0,1 1 1,-1-2-1,1 1 0,-1 0 0,1-1 0,0 0 0,0-1 0,0 1 0,0-1 1,0 0-1,0-1 0,1 1 0,-1-1 0,0 0 0,0-1 0,0 0 0,0 0 0,0 0 1,0-1-1,0 1 0,0-1 0,8-4 0,-3-1 90,1 0 0,-1 0 1,-1-1-1,1 0 0,-1 0 0,-1-2 0,0 1 0,0-1 1,0 0-1,-2-1 0,12-18 0,-2-4 195,-1-1 0,23-70 0,10-88 450,-4-66-729,20-402-1,-59 535-224,-15-210 0,8 329 119,-15-102-39,14 98 45,-1 0 0,0 1 0,0 0 0,-1 0 1,0 0-1,-1 0 0,0 0 0,-6-7 0,8 12 0,0 1 0,0 0 0,-1 0 0,1 0 0,0 0 0,-1 0 0,0 1 0,0 0 0,0 0 0,0 0 0,0 0 0,0 0 0,-7-1 0,0 1 0,0 1 0,-1-1 0,1 2 0,-16 0 0,1 2 118,-1 2 1,1 0 0,0 1-1,0 2 1,0 1 0,1 1-1,0 1 1,1 1 0,0 1-1,-32 21 1,15-3-36,0 1 0,3 2 0,0 1 0,-59 72 0,43-36-314,3 2-1,3 3 0,3 2 1,3 2-1,-60 165 1,54-98-284,7 2 1,-36 250 0,59-265 305,1 219-1,19-277 46,3 0 0,4-1 0,2 0 1,31 100-1,-31-138 140,2-1 1,1 0-1,2-1 0,1-1 1,2 0-1,1-2 1,47 56-1,-54-72 109,0-1-1,2 0 1,0-1 0,0-1-1,1 0 1,1-1-1,0-1 1,0-1 0,1 0-1,0-1 1,1-1-1,-1-1 1,1 0 0,1-2-1,-1 0 1,30 2-1,-36-6 40,1 0 0,-1-1 0,1-1 0,-1 0-1,0 0 1,1-1 0,-1-1 0,-1 0 0,1-1-1,0-1 1,-1 0 0,0 0 0,-1-1 0,1-1 0,-1 0-1,-1 0 1,0-1 0,13-14 0,-1-3 14,-2 0 0,-1-2 0,-1 0 0,-1-1 1,-2 0-1,21-58 0,-7 6-172,31-154 0,6-238-785,-40-152-164,-34 254 246,-17 0 0,-16 1-1,-117-482 1,29 413-246,103 367 656,-4 1-1,-48-85 0,65 133 191,-1 1 0,-1 1 1,-1 0-1,0 1 0,-2 1 0,0 1 0,-1 0 0,-1 1 0,-41-26 1,46 35 34,-1 0 0,0 1 0,-1 1 0,0 1 0,1 0 0,-2 1 0,1 0 1,0 2-1,-1 0 0,0 1 0,1 1 0,-1 0 0,1 2 0,-34 5 0,17 2 29,0 1-1,1 1 0,0 2 0,0 1 0,2 1 1,0 2-1,0 1 0,2 2 0,-27 23 0,5 1 104,2 2 0,2 3-1,-80 106 1,70-73 175,-84 163-1,81-116-91,-63 192 1,66-132 134,-35 214 0,2 330-288,73-343-381,17 1-1,17 0 1,17-2 0,104 481-1,29-247 198,-120-488-131,92 187 0,-107-262 285,2-1-1,2-2 1,55 66-1,-70-98 118,1-1 0,1-2 0,1 0 0,0-1 0,2-1-1,1-2 1,55 30 0,-67-41 15,1-1-1,0 0 1,1-1-1,-1-1 1,1 0 0,0-1-1,0-1 1,0-1-1,0 0 1,0-1-1,0-1 1,0-1-1,0 0 1,-1-1 0,1-1-1,18-6 1,-13 1 57,0-1 0,-1 0 0,0-2 0,-1 0 1,0-2-1,-1 0 0,30-28 0,-19 11 28,-1-1 1,-2-2-1,40-62 0,-30 33 152,-3-2 1,48-131-1,-31 39 103,35-184-1,30-363-300,-33-178-281,-71-1098-1622,-75 1142 819,-31 199 0,68 511 491,-63-179 1,74 265 360,-1 1 0,-3 1 0,-1 1 0,-40-57 0,50 82 170,0 2 0,-1-1 0,0 1 0,-1 1 0,0 0 0,-1 0 0,-1 1 0,1 1 0,-1 1 0,-1-1 0,0 2 0,0 0 0,0 1 0,-21-5 0,15 7-32,0 1 1,-1 1 0,1 0 0,-1 2 0,1 1 0,-1 0 0,1 1 0,-1 2-1,-37 10 1,28-4-9,1 0 0,1 2-1,0 1 1,1 2 0,0 0 0,1 2-1,1 1 1,0 1 0,2 1-1,-32 34 1,29-25 21,3 1 0,0 2-1,2 0 1,1 1 0,2 2 0,2 0 0,1 0-1,-16 50 1,16-28 185,2 1 0,2 0-1,-4 67 1,11-28 106,4 0 0,5 0-1,4 0 1,26 129 0,-1-81 154,5-2 0,68 164 0,65 64 511,7-70-22,-15-80-65,-136-188-777,1-2 1,1 0 0,1-2-1,2-2 1,68 46 0,-94-69-80,-1 0 1,1-1-1,1 0 1,-1 0-1,0 0 1,1-1-1,0 0 1,-1 0-1,1-1 0,0 0 1,0 0-1,0 0 1,0-1-1,-1 0 1,1-1-1,0 1 1,12-4-1,-11 1 8,-1-1 1,0 0-1,0 0 0,0-1 1,0 0-1,-1 0 0,0 0 1,0-1-1,0 0 0,-1 0 1,0-1-1,0 1 0,-1-1 1,0 0-1,4-9 0,9-17-28,-3 0 0,0-1 0,8-36-1,41-214 14,-14-128 76,-35-372-600,-29 545-192,-57-306-1,-35 119-48,80 348 463,-2 2 0,-49-89 1,60 132 207,-2 0 0,-1 2 0,-2 0 1,-1 1-1,-1 2 0,-1 0 0,-1 2 0,-2 1 1,-38-26-1,48 38 61,-1 2 1,-1 0-1,0 1 1,0 1 0,-1 1-1,0 1 1,0 1-1,-1 1 1,0 1-1,0 1 1,0 1-1,0 1 1,0 1 0,0 0-1,-45 9 1,36-1 6,0 0 1,0 2-1,1 2 0,0 1 1,1 1-1,1 2 1,0 0-1,1 2 1,1 2-1,1 0 1,1 2-1,0 0 1,2 2-1,-28 36 1,7-1 12,4 1 1,2 2 0,3 2 0,2 1 0,-45 134 0,22-20-87,-35 204 0,-17 348-638,75-312 115,18 0 0,18 2 0,94 683 0,16-535-294,-84-458 491,75 181 1,-85-249 394,2-1 0,2-1 0,2-1 0,39 49-1,-49-71 49,0-1 0,2 0-1,0-1 1,1-1-1,0 0 1,1-2 0,1 0-1,0-1 1,1-1-1,31 11 1,-34-16-24,1-1 0,0 0 0,0-2 0,0 0 0,0-1 0,0-1 0,1-1 0,-1-1 0,0 0 0,0-2-1,0 0 1,30-9 0,-20 2-20,0 0 0,-1-3 0,0 0 0,-1-2 0,33-23 0,-19 8 0,-2-1 0,58-62 0,-52 43 55,-2-1 0,58-95-1,-60 77 149,-3-1 0,-3-3-1,28-84 1,-16 7 187,50-277 0,-2-400-258,-66-229-302,-86-108-649,-84 51-164,-52 179 0,-20 234 0,162 566 559,-113-208 0,135 291 400,-2 2 0,-3 1 1,-1 1-1,-45-44 1,63 74 119,0 0 1,-2 2-1,0 0 1,0 1 0,-2 1-1,1 0 1,-2 2 0,0 1-1,0 0 1,0 2 0,-38-9-1,39 13 27,-1 1 0,1 2 0,-1 0-1,0 1 1,1 1 0,-1 1 0,0 1-1,1 1 1,0 1 0,0 1 0,0 1-1,-30 14 1,18-5 74,2 1-1,0 2 1,1 1 0,-33 29-1,24-14 50,1 1 0,1 3-1,-42 57 1,29-25 82,3 1 0,-65 140-1,-112 378 393,3 248-954,37 185-30,56 532-945,125-1093 421,76 622 0,58-358-195,-94-589 492,100 245-1,-109-319 328,3-1 0,2-2 1,67 90-1,-78-123 260,0-1 1,2-1-1,1-1 1,0-1-1,55 37 1,-63-49-14,0-1 0,1-1 0,0-1 0,0 0 1,1-1-1,0-1 0,0-1 0,1-1 0,-1 0 0,1-2 1,0 0-1,29-2 0,-31-1 23,1-2 0,-1 0 0,0-1 1,0-1-1,0-1 0,-1 0 0,1-2 0,-1 0 0,-1 0 1,0-2-1,0 0 0,-1-1 0,16-13 0,-9 3 42,-1 0 0,-1-2 1,0 0-1,-2-1 0,22-37 0,-15 15 3,-1-1 0,-3-1 0,30-99 1,-20 20 292,28-230 0,-12-411 211,-66-295-1240,-93-190-119,-99-32-209,-61 137-70,-20 236 0,8 265 0,240 566 751,-3 2-1,-3 2 1,-76-89 0,102 139 177,-1 1-1,0 2 1,-2 0 0,-1 1 0,-1 2 0,-1 1 0,-36-18 0,48 29 122,-1 1 0,0 1 0,0 1 0,-1 1 0,0 0 0,0 1 0,0 2 0,0 0 0,-1 1 0,1 1 1,0 0-1,-1 2 0,1 1 0,0 0 0,0 1 0,0 1 0,-27 12 0,13-2 16,2 1 0,0 2 0,1 2 0,1 0 0,0 2 0,2 1 0,1 2 1,1 0-1,-27 34 0,11-6 131,1 3-1,3 1 1,-57 115 0,34-35 254,-80 264-1,-30 358 159,51 218-674,81 169-772,102 63-163,91-74 0,57-182 0,33-232 77,-191-600 790,5-1 0,84 127 0,-110-198 239,2-2-1,2-1 1,2-1 0,65 57 0,-86-87-61,2 0 0,0-1 0,0-1-1,1-1 1,1 0 0,0-2 0,1-1-1,0 0 1,0-1 0,0-2-1,1 0 1,0-2 0,1 0 0,28 0-1,-27-5 37,0-1 0,0-1 0,-1-1-1,0-1 1,0-2 0,0 0-1,0-1 1,-1-2 0,-1 0 0,0-1-1,0-2 1,-1 0 0,26-21-1,-9 2 21,-1-1 1,-2-1-1,-1-3 0,-2 0 0,35-54 0,-15 9 101,-3-3 0,-3-1 1,51-140-1,-27 19 69,76-366 1,17-571-532,-75-389-13,-100-323-563,-106-129-164,-77 165 0,-37 359 0,4 421 82,24 387 574,181 595 453,-2 2 0,-2 0-1,-3 2 1,-46-65-1,64 104-64,0 1 0,0 1 0,-28-23 0,34 32-34,0-1 1,0 1 0,-1 0 0,0 1 0,1 0 0,-1 0-1,-1 0 1,1 1 0,-9-2 0,10 3 0,1 0 1,-1 1 0,1 0-1,-1 0 1,1 1 0,-1 0-1,1-1 1,0 2-1,-1-1 1,1 1 0,0 0-1,-8 3 1,3 1 37,1 0-1,0 0 1,0 1 0,0 0-1,1 0 1,0 1-1,-10 13 1,1 0 56,2 1-1,0 1 1,-12 27-1,2 2 105,-24 75 0,3 32 93,-42 276 0,-16 519-200,53 341-119,74 234 0,92 91-164,84-71-654,46-229-160,-3-318-3,-30-323 325,-40-271 1164,-156-376-429,2 0 0,1-1 0,2 0-1,40 44 1,-56-69-22,1 0 0,-1-1 1,1 0-1,0 0 0,1 0 0,-1-1 0,1 0 0,0 0 0,0-1 0,0 0 1,0 0-1,14 3 0,-16-6-6,0 0 0,-1 0 1,1 0-1,-1-1 0,1 1 0,-1-1 1,1 0-1,-1 0 0,1-1 0,-1 0 0,0 1 1,0-1-1,0-1 0,0 1 0,0-1 1,0 1-1,-1-1 0,1 0 0,-1 0 1,5-6-1,5-7 145,0-1 1,-2 1 0,0-2-1,16-34 1,54-147 786,13-89 0,9-85 0,132-597 1332,-15 61-1424,-212 878-943,2-11 35,1 1 0,2 0 0,1 1 0,26-48 0,-36 81 67,0 0-1,1 0 1,0 1 0,0-1 0,1 1-1,-1 1 1,1-1 0,1 1 0,-1 0-1,1 0 1,-1 1 0,2-1 0,-1 2-1,11-5 1,-1 2 18,0 2 0,1 0 0,-1 1 0,1 1 0,19 0 0,76 0-3142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9:01.6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1968 5339 24575,'-2'0'0,"1"0"0,-1 0 0,0-1 0,1 1 0,-1 0 0,1-1 0,-1 1 0,1-1 0,-1 0 0,1 1 0,-1-1 0,1 0 0,0 0 0,-1 0 0,1 0 0,0 0 0,0 0 0,0 0 0,0 0 0,0-1 0,0 1 0,0 0 0,0-1 0,0 1 0,1-1 0,-1 1 0,0-1 0,0-2 0,-1-5 0,-1-1 0,2 0 0,-2-18 0,2 15 0,-12-301 39,6 59-242,-27-93-616,-1 138 146,-9 2 0,-90-260 0,48 230-225,-187-359 1,85 273 385,27 93-184,49 102 493,95 112 211,-1 1 0,-1 1 0,-1 0 0,-28-16 0,42 28 33,-1-1-1,1 1 1,0 0-1,-1 0 1,0 1-1,1 0 0,-1 0 1,0 1-1,0 0 1,0 0-1,0 0 1,0 1-1,0 0 1,0 1-1,0-1 1,-11 3-1,11 0 8,1 0-1,0 0 1,0 1-1,0-1 1,0 1-1,0 1 1,1-1-1,0 1 1,0 0-1,0 0 1,1 0 0,-1 1-1,1-1 1,1 1-1,-1 0 1,1 0-1,-5 12 1,-4 13-20,2 0 0,0 1 0,-8 62 0,-17 253-147,20 205-357,24 179 193,94 723-1258,140-14-687,-142-1070 1245,-80-306 515,45 93 0,-59-143 401,1-1 0,-1 1-1,2-1 1,0 0 0,1-1 0,11 11 0,-19-21 97,0 0-1,0 0 1,0-1-1,0 1 1,0-1-1,1 1 1,-1-1-1,0 0 1,1 0-1,-1 0 1,1 0-1,5 0 1,-7-1-6,0 0 0,1 0 1,-1 0-1,0 0 0,1 0 1,-1-1-1,0 1 0,1-1 0,-1 1 1,0-1-1,0 1 0,0-1 0,1 1 1,-1-1-1,0 0 0,0 0 0,0 0 1,2-1-1,1-4 69,0 0 0,-1-1 1,1 1-1,-1-1 0,0 1 1,-1-1-1,1 0 0,1-11 1,5-27 397,6-75 1,-1-142 491,-9-89 0,-71-774 1301,27 852-2633,-13 2 0,-90-281-1,38 262 144,27 121 1,63 144 180,-1 0 0,-1 1 0,-34-39 1,45 57 25,-1 0 0,1 1 0,-1 0 0,0 0 0,0 0 0,-1 1 0,1 0-1,-1 0 1,0 1 0,-12-5 0,17 7 12,0 1 0,0 0 0,0 0 0,1-1-1,-1 1 1,0 0 0,0 0 0,0 1 0,1-1-1,-1 0 1,0 1 0,0-1 0,1 1 0,-1-1-1,0 1 1,1 0 0,-1 0 0,1 0 0,-3 1 0,2 0 34,0 1 1,-1-1 0,1 1 0,1 0-1,-1 0 1,0 0 0,1 0 0,-1 0-1,1 0 1,0 0 0,0 0 0,0 0-1,0 1 1,0 2 0,-1 10 92,1-1 0,0 1 1,2-1-1,-1 0 0,2 1 1,6 28-1,2-4 21,26 66 0,-2-30 33,3-1 0,3-1-1,4-3 1,3-1 0,92 106 0,-65-96 72,3-3 0,3-3 1,172 121-1,-209-166-186,1-2 0,1-2 0,2-2 0,67 24 0,-104-44-71,0 1-1,1-1 0,-1-1 1,1 0-1,0-1 0,0 0 1,-1 0-1,1-1 0,0-1 1,0 1-1,17-5 0,-21 3-9,-1-1 0,1 0 0,-1-1 0,0 1 0,0-1 0,0 0 0,-1 0 0,1-1 0,-1 0 0,0 0 0,-1 0 0,1 0 0,-1-1 0,0 0 0,0 0 0,-1 0 0,1 0 0,-1-1 0,2-8 0,6-15 1,-1-2 0,-2 1 0,6-45 0,8-192-164,-28-105-655,-12 155 248,-10 1 1,-9 2-1,-9 1 0,-102-283 0,101 373 270,-66-121 0,70 167-94,-90-124 1,98 156 252,-1 2 1,-3 2-1,-69-60 1,85 84 140,0 1 0,-1 0 1,-1 2-1,-1 1 0,0 2 0,0 0 0,-1 1 0,-46-10 1,59 17 66,0 2 0,0 0 0,0 0 1,-1 2-1,1-1 0,0 2 0,0 0 1,0 1-1,0 0 0,0 1 0,0 0 0,0 1 1,-21 10-1,20-5-9,0 0 0,0 0-1,1 2 1,0 0 0,1 0 0,0 1-1,1 1 1,1 0 0,0 1 0,1 0 0,-9 16-1,-3 8-15,2 1 0,1 0 0,-19 63 0,17-30 216,3 0 0,-12 94-1,18-45-26,4 167-1,16-95-412,8-1 0,9-1 0,63 240 1,-29-218-38,10-4 1,153 326 0,-40-199 103,-20-104-351,-132-195 408,53 50 0,-72-77 59,1 0 0,0-1 1,0 0-1,1-1 0,0 0 0,1-1 0,27 10 0,-36-15 26,1-1-1,0 0 0,0 0 0,-1 0 0,1-1 0,0 1 0,0-1 0,0-1 0,0 1 0,-1-1 0,1 0 0,0-1 0,0 1 1,-1-1-1,1 0 0,-1 0 0,0-1 0,0 0 0,1 0 0,-2 0 0,1 0 0,0-1 0,-1 0 0,1 0 0,3-5 0,5-6 58,-1-1 0,-1 0 0,-1 0 0,0-1 0,-1-1 0,10-27 0,2-18-40,-3-2-1,-3 0 1,-2 0 0,6-115 0,-8 25 122,-7-1 0,-7 0 0,-7 0 0,-7 1 0,-57-245 0,46 302-327,-3 1 0,-5 2 1,-88-166-1,85 195 82,-2 1 0,-4 2 0,-2 2 0,-3 2-1,-95-87 1,118 123 46,-1 0-1,-1 1 1,-43-23 0,65 41 34,0 0 0,0 1 0,0-1 0,-1 2 0,0-1 0,1 1 0,-1 0 0,0 0 0,0 1 0,0 0 0,0 1 0,-11 0 0,16 1 0,0-1 0,0 1 0,1 0 0,-1 0 0,0 0 0,1 0 0,-1 1 0,1-1 0,0 1 0,-1 0 0,1-1 0,0 1 0,0 0 0,0 0 0,-2 3 0,0 0 0,1 0 0,0 1 0,1-1 0,-1 1 0,1-1 0,0 1 0,1 0 0,-1-1 0,0 11 0,0 14 0,2 0 0,0 1 0,2-1 0,2 0 0,11 49 0,14 36-82,61 159 0,138 243-737,-29-132-126,17-9 0,335 444 0,-262-468 500,-53-115 58,-206-211 366,1-1 0,1-1 0,58 32-1,-81-52 22,-1 1 0,1-1 0,0-1 0,0 1 0,1-2 0,-1 1 0,1-1 0,0-1 0,-1 0 0,1 0 0,0-1 0,16-1 0,-19-1 0,1 0 0,-1-1 0,0 1 0,0-2 0,0 1 0,0-1 0,-1 0 0,1 0 0,-1-1 0,0 1 0,-1-2 0,1 1 0,-1 0 0,0-1 0,0 0 0,7-13 0,4-8 0,-1-1 0,-2 0 0,-1-1 0,-1 0 0,9-41 0,4-34 11,16-151-1,-1-300 71,-26-202-225,-76-569-688,-122 12-227,25 653 76,-4 194 10,140 411 819,-3 2 0,-2 1 0,-55-76 0,69 110 223,0 1 0,-1 0-1,-1 1 1,0 1 0,-2 1-1,-36-25 1,43 34-34,0-1 1,0 2-1,-1 0 0,0 0 0,0 1 0,-1 1 1,1 0-1,0 1 0,-1 0 0,0 1 0,1 0 1,-23 3-1,17 1-29,-1 0 0,1 2 0,0 0 0,0 1 0,1 1 0,0 1 0,0 0 0,-22 15 1,0 4-7,0 1 0,2 2 0,-58 60 0,29-18 81,-108 151 1,99-108 293,-115 232-1,99-136-105,-78 265 1,-64 447-177,-2 704-747,189 18-420,119-773 139,53-220 105,-94-540 728,88 212 0,-99-280 132,2-2 1,1-1 0,3-1-1,42 52 1,-55-76 61,1-1 0,1-1 0,0 0 0,1-1 0,0 0-1,1-2 1,23 13 0,-30-19-22,1-1 0,0 0 0,0 0 0,1-1 0,-1 0 0,1-1 0,-1-1 0,1 1 0,0-2 0,-1 0 0,1 0-1,0-1 1,14-3 0,-10 0-29,0 0 0,0-2 0,-1 0 0,0 0 0,0-2 0,0 0 0,-1 0 0,-1-1 0,1-1 0,15-14 0,-5 0-22,0-2-1,-1 0 0,-2-1 1,25-39-1,-11 6 37,-3-2-1,42-110 1,-28 36 355,29-145-1,20-281 562,-56-154-201,-51 338-947,-79-503-1,20 471-485,-130-414-1,-15 191 210,6 178-296,172 388 663,-3 0-1,-70-87 0,93 133 166,-1 0-1,0 1 0,-1 2 1,-1 0-1,-1 0 0,-29-15 1,42 27-53,-1 1 0,0 0 1,0 1-1,0 0 0,0 0 1,-1 2-1,0-1 0,0 1 1,1 1-1,-1-1 0,0 2 1,-15 0-1,16 2 29,1 0-1,-1 0 1,1 1-1,0 0 1,0 1 0,0 0-1,0 0 1,1 1 0,0 0-1,0 0 1,0 1 0,0 0-1,1 0 1,-10 12 0,-1 3 86,1 1 0,1 1 1,2 1-1,0 0 1,1 1-1,-14 39 1,-6 28 350,-39 184 1,-17 298 491,23 205-328,29 609-1864,51-6 373,4-645 2734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3:51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394 667 24575,'1'-3'0,"0"-1"0,0 1 0,0 0 0,1-1 0,-1 1 0,1 0 0,0 0 0,0 0 0,0 0 0,0 0 0,1 0 0,-1 1 0,1-1 0,3-2 0,10-13 0,2-5 0,3-8 0,2 1 0,2 1 0,0 1 0,41-34 0,-65 61 0,-1 0 0,2 0 0,-1 0 0,0 0 0,0 0 0,0 1 0,0-1 0,1 0 0,-1 1 0,0-1 0,0 1 0,1-1 0,-1 1 0,0 0 0,1-1 0,2 1 0,-4 0 0,0 1 0,1-1 0,-1 1 0,0-1 0,1 0 0,-1 1 0,0-1 0,0 1 0,1-1 0,-1 1 0,0-1 0,0 1 0,0-1 0,1 1 0,-1-1 0,0 1 0,0-1 0,0 1 0,0-1 0,0 1 0,0-1 0,0 1 0,0-1 0,0 1 0,-1-1 0,1 1 0,0-1 0,0 1 0,-3 8 0,0 0 0,0 0 0,-8 15 0,-191 329 0,77-138 0,-135 220 0,241-398 0,19-37 0,0 0 0,0 0 0,-1 0 0,1 0 0,0 1 0,0-1 0,0 0 0,0 0 0,0 0 0,0 0 0,0 0 0,0 0 0,0 0 0,0 0 0,0 0 0,0 1 0,0-1 0,0 0 0,-1 0 0,1 0 0,0 0 0,0 0 0,0 0 0,0 0 0,0 1 0,0-1 0,0 0 0,0 0 0,0 0 0,0 0 0,1 0 0,-1 0 0,0 0 0,0 1 0,0-1 0,0 0 0,0 0 0,0 0 0,0 0 0,0 0 0,0 0 0,0 0 0,0 0 0,0 0 0,0 0 0,0 1 0,1-1 0,-1 0 0,0 0 0,0 0 0,0 0 0,0 0 0,0 0 0,0 0 0,0 0 0,1 0 0,-1 0 0,0 0 0,0 0 0,0 0 0,0 0 0,0 0 0,0 0 0,0 0 0,0 0 0,1 0 0,15-14 0,334-405 0,-236 271 0,44-62 0,-113 154 0,-31 40 0,-1 0 0,-1 0 0,16-29 0,-27 44 0,-1 1 0,1-1 0,-1 0 0,0 0 0,1 1 0,-1-1 0,1 0 0,-1 0 0,0 0 0,0 0 0,0 0 0,0 0 0,1 0 0,-1 1 0,0-1 0,0 0 0,-1 0 0,1 0 0,0 0 0,0 0 0,0 0 0,-1 0 0,1 0 0,0 1 0,-1-1 0,0-1 0,0 1 0,0 0 0,0 1 0,0-1 0,0 0 0,-1 1 0,1 0 0,0-1 0,0 1 0,-1 0 0,1-1 0,0 1 0,0 0 0,-1 0 0,1 0 0,0 0 0,-2 0 0,-6 1 0,1 1 0,0 0 0,-1 0 0,-12 5 0,-9 8 0,1 1 0,0 2 0,-36 28 0,18-12 0,-113 97 0,16-12 0,143-118 0,-31 19 0,31-20 0,1 0 0,0 1 0,-1-1 0,1 0 0,0 1 0,-1-1 0,1 0 0,0 0 0,-1 1 0,1-1 0,-1 0 0,1 0 0,-1 0 0,1 0 0,0 0 0,-1 0 0,1 0 0,-1 0 0,1 0 0,-1 0 0,1 0 0,-1 0 0,1 0 0,-1 0 0,1 0 0,0 0 0,-1 0 0,1 0 0,-1-1 0,1 1 0,0 0 0,-1 0 0,1-1 0,-1 1 0,1 0 0,0 0 0,-1-1 0,1 1 0,0 0 0,-1-1 0,1 1 0,0-1 0,0 1 0,0 0 0,-1-1 0,1 1 0,0-1 0,0 1 0,0 0 0,0-1 0,0 1 0,-1-1 0,1 1 0,0-1 0,0 1 0,0-1 0,0 1 0,0-1 0,1 1 0,-1 0 0,0-1 0,0 1 0,0-1 0,0 0 0,2-7 0,0 0 0,1 1 0,0-1 0,0 0 0,1 1 0,-1 0 0,7-9 0,40-50 0,-8 11 0,144-262 0,-114 191 0,45-83 0,-114 202 0,-1 4 0,0 0 0,0 0 0,0-1 0,-1 1 0,1 0 0,-1-1 0,0 0 0,0 1 0,0-1 0,0-4 0,-1 7 0,0 1 0,0 0 0,0 0 0,0-1 0,-1 1 0,1 0 0,0 0 0,0 0 0,0-1 0,0 1 0,0 0 0,-1 0 0,1 0 0,0-1 0,0 1 0,0 0 0,-1 0 0,1 0 0,0 0 0,0 0 0,0-1 0,-1 1 0,1 0 0,0 0 0,0 0 0,-1 0 0,1 0 0,0 0 0,0 0 0,-1 0 0,1 0 0,0 0 0,0 0 0,-1 0 0,1 0 0,0 0 0,0 0 0,-1 0 0,1 0 0,0 0 0,0 1 0,-1-1 0,1 0 0,0 0 0,0 0 0,0 0 0,-1 0 0,1 1 0,-13 7 0,13-8 0,-138 121 0,96-81 0,32-31 0,1 2 0,1-1 0,0 1 0,1 0 0,-8 15 0,8-13 0,0-1 0,-1 0 0,-18 21 0,12-16 0,-4 3 0,17-20 0,1 1 0,0-1 0,0 0 0,0 0 0,0 0 0,0 0 0,0 0 0,0 0 0,0 0 0,0 0 0,0 0 0,0 0 0,-1 0 0,1 0 0,0 0 0,0 0 0,0 0 0,0 0 0,0 0 0,0 0 0,0 0 0,0 0 0,0 0 0,0 0 0,-1 0 0,1 0 0,0 0 0,0 0 0,0 0 0,0 0 0,0 0 0,0 0 0,0 0 0,0 0 0,0 0 0,0 0 0,0-1 0,0 1 0,-1 0 0,1 0 0,0 0 0,0 0 0,0 0 0,0 0 0,0 0 0,0 0 0,0 0 0,0 0 0,0 0 0,0-1 0,0 1 0,0 0 0,0 0 0,0 0 0,0 0 0,0 0 0,0 0 0,0 0 0,0 0 0,0 0 0,0-1 0,0 1 0,4-16 0,47-139 0,-15 83 0,-29 60 0,0-1 0,-1 1 0,0-2 0,0 1 0,-2-1 0,4-15 0,-7 27 0,-1 0 0,0 0 0,0 0 0,0 1 0,0-1 0,0 0 0,-1 0 0,1 0 0,0 1 0,-1-1 0,0 0 0,1 0 0,-1 1 0,0-1 0,0 0 0,-1-1 0,2 3 0,-1-1 0,1 1 0,0 0 0,-1-1 0,1 1 0,0 0 0,-1-1 0,1 1 0,-1 0 0,1 0 0,0 0 0,-1-1 0,1 1 0,-1 0 0,1 0 0,-1 0 0,1 0 0,0 0 0,-1 0 0,1 0 0,-1 0 0,1 0 0,-1 0 0,0 0 0,0 0 0,0 1 0,0 0 0,0-1 0,0 1 0,0-1 0,0 1 0,0 0 0,1 0 0,-1-1 0,0 1 0,0 0 0,1 0 0,-1 0 0,0 1 0,-6 11 0,1-1 0,0 1 0,-7 23 0,-7 18 0,-17 15 0,-4-1 0,-96 122 0,31-46 0,72-92 0,27-47 0,6-11 0,4-14 0,11-18 54,1 1-1,3 0 0,37-60 1,3-7-1633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3: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6:28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1810 1340 24575,'-2'2'0,"0"1"0,0 0 0,0-1 0,1 1 0,-1 0 0,1 0 0,0 0 0,0 0 0,0 0 0,0 0 0,0 0 0,1 0 0,-1 5 0,4 45 0,9 9 0,3 0 0,29 75 0,-19-65 0,-12-33 0,164 553 0,-162-518 0,-3 1 0,-4 1 0,-3 0 0,-3 0 0,-14 136 0,12-211 0,0 5 0,-1 0 0,0-1 0,0 1 0,0-1 0,-5 11 0,6-15 0,0 0 0,-1-1 0,1 1 0,-1 0 0,0 0 0,1 0 0,-1 0 0,0-1 0,1 1 0,-1 0 0,0-1 0,0 1 0,0-1 0,0 1 0,1 0 0,-1-1 0,0 0 0,0 1 0,0-1 0,0 0 0,0 1 0,0-1 0,0 0 0,0 0 0,0 0 0,0 0 0,0 0 0,0 0 0,0 0 0,0 0 0,0 0 0,0-1 0,0 1 0,0 0 0,0-1 0,0 1 0,0 0 0,0-1 0,0 1 0,0-1 0,0 0 0,0 0 0,-14-10 0,2 0 0,-1 0 0,2-1 0,-1-1 0,2 0 0,0-1 0,-14-21 0,5 8 0,-234-352-519,17-23-393,118 197 606,-25-38 137,-160-280 187,274 463-18,73 130 0,57 121 0,173 387-805,32 61-129,-273-581 965,-27-51 196,-19-37 454,-55-104-31,-43-90-529,-403-790-1561,445 881 2221,45 90-85,57 108-588,63 127-106,58 126-166,504 1234-2510,-584-1359 3325,-70-184-616,0 0 0,-1 1-1,0-1 1,1 10 0,-3-18-34,0-1 0,0 0 0,0 1 0,0-1 0,0 0 0,1 1 0,-1-1-1,0 0 1,0 1 0,0-1 0,0 0 0,0 1 0,0-1 0,0 1 0,-1-1 0,1 0 0,0 1 0,0-1 0,0 0 0,0 1 0,0-1 0,0 0 0,-1 1 0,1-1 0,0 0-1,0 0 1,-1 1 0,1-1 0,0 0 0,0 0 0,-1 1 0,1-1 0,0 0 0,0 0 0,-1 0 0,1 1 0,0-1 0,-1 0 0,1 0 0,0 0 0,-1 0 0,1 0-1,-1 0 1,1 0 0,0 0 0,-1 0 0,1 0 0,0 0 0,-1 0 0,1 0 0,0 0 0,-1 0 0,0 0 0,-7-6-6,-1-1 1,1 0 0,0-1 0,1 1-1,0-1 1,-11-16 0,-118-178 4,-49-120-164,-29-97-655,-254-568-1000,47 93 2696,368 784 22,45 91-594,16 27-124,177 290-100,-174-278-82,164 309-162,191 454-1480,-26 11 1040,-243-564 1422,-86-206-492,-1 0 1,9 36 0,-20-61-321,1 1 0,0 0 0,0 0 0,0 0 0,0 0 1,0-1-1,0 1 0,0 0 0,0 0 0,-1 0 0,1 0 0,0-1 0,0 1 0,0 0 1,0 0-1,-1 0 0,1 0 0,0 0 0,0 0 0,0 0 0,-1-1 0,1 1 0,0 0 1,0 0-1,0 0 0,-1 0 0,1 0 0,0 0 0,0 0 0,0 0 0,-1 0 0,1 0 1,0 0-1,0 0 0,-1 0 0,1 0 0,0 1 0,0-1 0,0 0 0,0 0 0,-1 0 1,1 0-1,0 0 0,0 0 0,0 0 0,-1 1 0,1-1 0,0 0 0,0 0 0,0 0 1,0 0-1,0 1 0,0-1 0,-1 0 0,1 0 0,0 0 0,0 1 0,0-1 0,0 0 1,0 0-1,0 0 0,0 1 0,0-1 0,0 0 0,0 0 0,0 0 0,0 1 0,-30-35 430,-90-145 130,-71-153-630,-53-139-757,-362-837-1670,523 1121 2031,24 58 84,-66-171-720,122 292 1185,1 0 1,0 1-1,0-1 1,0-10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6:36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1857 532 24575,'13'-1'0,"0"-1"0,0 0 0,0 0 0,20-8 0,18-3 0,34-1 0,131-4 0,90 17 0,-181 2 0,146 1 0,-264-2 0,19-1 0,-48-4 0,-280-23 0,-1604-30-2435,1898 58 2435,-28 0 0,60 1 0,10 0 0,126 6 0,83 10 0,102 9-5,1197 106 58,-1411-116 190,-161-16-177,-57-5-71,-178-26 5,-124-22-164,-731-124-1847,14-68 507,869 177-925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6:40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 3184 24575,'8'-1'0,"0"0"0,0 0 0,1 0 0,11-5 0,16-2 0,81-3 0,186 8 0,-206 4 0,-93-1 0,-6 0 0,-19 1 0,-39-1 0,-130 2 0,-238-5 0,412 1 0,23-1 0,36-3 0,117-6 0,692-74 0,-830 82 0,1-1 0,-1-1 0,0-2 0,-1 0 0,0-1 0,0-1 0,-1 0 0,0-2 0,-1-1 0,0 0 0,27-26 0,6-12 0,-3-3 0,55-76 0,-100 123 0,101-140 0,-6-5 0,-8-4 0,-6-4 0,72-191 0,-132 286 0,43-97 0,-65 155 0,0 0 0,0 1 0,1 0 0,0-1 0,0 1 0,0 1 0,1-1 0,0 1 0,0-1 0,0 2 0,1-1 0,8-5 0,-10 8 0,1 0 0,0 0 0,0 1 0,0 0 0,1 0 0,-1 1 0,0-1 0,0 1 0,0 0 0,1 1 0,-1-1 0,0 1 0,0 0 0,0 0 0,0 0 0,0 1 0,0 0 0,0 0 0,4 3 0,70 35 0,-1 3 0,99 73 0,-88-55 0,108 55 0,-190-112 0,1 0 0,-1-1 0,1 0 0,0 0 0,1 0 0,-1-1 0,0-1 0,1 1 0,-1-1 0,10-1 0,-16 0 0,1 0 0,-1-1 0,1 1 0,-1-1 0,1 0 0,-1 0 0,0 0 0,1 0 0,-1 0 0,0 0 0,0-1 0,0 1 0,0-1 0,3-2 0,-2 1 0,-1 0 0,0 0 0,1-1 0,-1 1 0,0-1 0,-1 0 0,1 1 0,-1-1 0,0 0 0,0 0 0,1-5 0,0-7 0,-1 0 0,0-1 0,-1 1 0,-1 0 0,-1 0 0,0 0 0,-1 0 0,-1 1 0,0-1 0,-1 1 0,-1 0 0,0 0 0,-1 0 0,-17-25 0,1 6 0,-1 1 0,-2 1 0,-1 1 0,-53-47 0,48 50 0,-2 2 0,0 1 0,-2 1 0,-1 2 0,0 2 0,-2 1 0,0 2 0,-1 2 0,-1 2 0,0 1 0,0 2 0,-75-8 0,100 17 0,-1 1 0,1 0 0,-1 1 0,-29 5 0,40-4 0,-1-1 0,1 1 0,0 1 0,1-1 0,-1 1 0,0 0 0,1 0 0,-1 1 0,1-1 0,0 1 0,1 0 0,-1 1 0,0-1 0,1 1 0,-5 7 0,2-1 0,1 1 0,0 0 0,1 0 0,0 1 0,1-1 0,0 1 0,1 0 0,0 0 0,0 18 0,0 9 0,6 70 0,1-64 0,1-1 0,16 61 0,-17-89 0,1 0 0,1 0 0,0-1 0,1 0 0,1 0 0,1-1 0,0 0 0,1 0 0,13 15 0,-20-27 0,-1 0 0,1 0 0,0-1 0,0 1 0,0-1 0,1 1 0,-1-1 0,1 0 0,-1-1 0,1 1 0,-1 0 0,8 1 0,-9-3 0,0 0 0,0 0 0,0 0 0,-1 0 0,1-1 0,0 1 0,0-1 0,0 1 0,-1-1 0,1 0 0,0 1 0,0-1 0,-1 0 0,1 0 0,-1 0 0,1 0 0,-1 0 0,1-1 0,-1 1 0,0 0 0,0-1 0,1 1 0,-1-1 0,0 1 0,0-1 0,-1 0 0,1 1 0,1-3 0,3-7 0,-1 0 0,0 0 0,0-1 0,-1 0 0,-1 1 0,0-1 0,0 0 0,-1-21 0,-2 3 0,-1-1 0,-7-38 0,2 36 0,-1 1 0,-1 0 0,-2 0 0,-1 1 0,-19-36 0,23 52 0,-1 0 0,0 1 0,-1 0 0,-1 0 0,0 1 0,0 0 0,-1 1 0,-1 0 0,0 1 0,-1 1 0,0 0 0,-16-8 0,26 16 0,0 0 0,0 1 0,0-1 0,0 1 0,0 0 0,0 0 0,-6-1 0,8 2 0,1 0 0,0 0 0,-1 0 0,1 1 0,0-1 0,-1 0 0,1 1 0,0-1 0,-1 0 0,1 1 0,0 0 0,0-1 0,0 1 0,-1 0 0,1-1 0,0 1 0,0 0 0,0 0 0,0 0 0,0 0 0,1 0 0,-1 0 0,0 0 0,0 0 0,1 1 0,-1-1 0,1 0 0,-2 2 0,0 5 0,0 0 0,1 1 0,0-1 0,0 0 0,1 1 0,0-1 0,1 12 0,17 136 0,19 82 0,29 108-997,139 425-1,-155-638 992,-48-129 6,-1-1 0,0 0 0,1 0 0,0 0 0,0-1 0,0 1 0,0 0 0,0-1 0,1 1 0,2 2 0,-4-5 0,-1 0 0,1 0 0,-1 1 0,1-1 0,-1 0 0,0 0 0,1 0 0,-1 0 0,1 0 0,-1 0 0,1 0 0,-1 0 0,1 0 0,-1 0 0,1-1 0,-1 1 0,0 0 0,1 0 0,-1 0 0,1-1 0,-1 1 0,0 0 0,1 0 0,-1-1 0,1 1 0,-1 0 0,0 0 0,0-1 0,1 1 0,-1-1 0,0 1 0,1 0 0,-1-1 0,0 1 0,0-1 0,0 1 0,0 0 0,1-1 0,-1 1 0,0-1 0,0 0 0,3-10 0,0-1 0,-1 0 0,-1 0 0,0-22 0,-9-174 0,-29-98-164,-15 3-789,-132-430 0,155 640 1259,-5 2 0,-65-127 0,87 195-109,-2 0 1,-30-37-1,38 53-183,0 0 0,0 1 0,-1 0 0,0 0 0,0 1 0,-1 0 0,1 0 0,-1 0 0,0 1 0,0 1 0,-10-4 0,17 6-16,-1 1 0,1-1 0,-1 1 0,1-1 1,-1 1-1,0 0 0,1 0 0,-1 0 1,1 0-1,-1 0 0,0 0 0,1 0 0,-1 0 1,1 0-1,-1 1 0,1-1 0,-1 1 0,0-1 1,1 1-1,0 0 0,-1 0 0,-1 0 1,1 2 16,1-1 1,-1 1 0,0-1 0,1 1-1,-1-1 1,1 1 0,0 0 0,0 0-1,0-1 1,0 1 0,0 0 0,0 5-1,-2 17 242,0 0 0,1 0 0,2 0 0,1 0 0,6 41 0,34 124 360,16 9-528,-45-164-93,2-1-1,1-1 1,30 49-1,-40-74 5,0-1 0,0 0 0,13 12 0,-18-18 0,1 0 0,0 0 0,0-1 0,-1 1 0,1 0 0,0-1 0,0 1 0,0 0 0,-1-1 0,1 1 0,0-1 0,0 1 0,0-1 0,0 0 0,0 1 0,0-1 0,0 0 0,0 0 0,0 0 0,0 1 0,0-1 0,1 0 0,-1-1 0,0 1 0,0 0 0,0 0 0,0 0 0,0-1 0,0 1 0,0 0 0,0-1 0,0 1 0,0-1 0,-1 1 0,1-1 0,0 1 0,0-1 0,0 0 0,0 1 0,-1-1 0,2-1 0,1-3 0,-1 1 0,1-1 0,-1 0 0,0 0 0,0 0 0,0-1 0,-1 1 0,1 0 0,-2-1 0,1 1 0,0-11 0,-6-75 0,3 61 0,-16-142-277,-7 2 0,-8 1-1,-78-241 1,89 347 271,-1 1-1,-4 0 1,-36-60 0,57 111 6,-1 1 0,0 0 0,-1 0 0,-14-14 0,6 16 0,15 8 0,1 0 0,-1 0 0,1 0 0,-1 0 0,1 0 0,-1 0 0,1 0 0,-1 1 0,1-1 0,-1 0 0,1 0 0,-1 1 0,1-1 0,0 0 0,-1 1 0,1-1 0,0 0 0,-1 1 0,1-1 0,0 1 0,-1-1 0,1 1 0,0-1 0,0 0 0,-1 2 0,-1 4 0,1-1 0,0 1 0,0 0 0,0 1 0,0-1 0,1 0 0,0 0 0,1 0 0,-1 0 0,3 8 0,16 72 0,-15-74 0,15 54 283,48 109 1,-49-135-142,3-1 0,1-2-1,50 67 1,-65-95-142,0 0 0,1 0 0,0-1 0,1 0 0,-1 0 0,2-1 0,-1 0 0,1-1 0,0 0 0,11 5 0,-19-11 0,-1 1 0,1 0 0,0-1 0,0 1 0,0-1 0,0 0 0,0 0 0,0 1 0,0-1 0,0-1 0,0 1 0,0 0 0,0 0 0,0-1 0,0 1 0,0-1 0,0 1 0,0-1 0,-1 0 0,1 0 0,0 0 0,0 0 0,-1 0 0,1 0 0,-1-1 0,1 1 0,-1 0 0,1-1 0,-1 1 0,0-1 0,0 0 0,0 1 0,0-1 0,0 0 0,0 0 0,0 1 0,1-4 0,1-6 0,0 1 0,-1-1 0,0 0 0,0 0 0,-1-15 0,0 6 0,-2 0 0,0 0 0,-1 0 0,-1 1 0,-1-1 0,0 1 0,-2 0 0,0 0 0,-1 1 0,-1-1 0,-1 2 0,-1-1 0,0 1 0,-1 1 0,-1 0 0,-16-18 0,21 25 0,-3-3 0,0 1 0,0 0 0,-1 0 0,-15-10 0,42 44 0,448 541-864,-249-305 550,-183-220 295,185 214-1,-203-238 20,0 0 0,23 17 0,-20-25 0,-17-7 0,0 0 0,1 0 0,-1 0 0,0 0 0,0 0 0,1 0 0,-1 0 0,0 0 0,0 0 0,0 0 0,1 0 0,-1 0 0,0 0 0,0 0 0,0-1 0,0 1 0,1 0 0,-1 0 0,0 0 0,0 0 0,0 0 0,0-1 0,1 1 0,-1 0 0,0 0 0,0 0 0,0 0 0,0-1 0,0 1 0,0 0 0,0 0 0,0 0 0,0-1 0,0 1 0,0 0 0,0 0 0,0-1 0,0 1 0,0 0 0,0 0 0,0 0 0,0-1 0,0 1 0,-2-6 0,0 0 0,0 0 0,-1 1 0,0-1 0,0 1 0,0 0 0,-6-7 0,-63-82 392,-5 3 1,-172-159 0,219 224-383,-1 0 0,-1 2-1,-57-33 1,82 54-10,1-1 0,-1 1 0,0 1 0,0-1 0,-1 1 0,1 1 0,0-1 0,-9 1 0,15 1 0,0 0 0,-1 0 0,1 0 0,0 0 0,0 0 0,0 0 0,0 0 0,0 1 0,0-1 0,0 1 0,-1-1 0,1 1 0,0-1 0,0 1 0,1-1 0,-1 1 0,0 0 0,0 0 0,0-1 0,0 1 0,0 0 0,0 2 0,0-1 0,0 0 0,1 0 0,-1 0 0,1 1 0,0-1 0,0 0 0,0 0 0,0 1 0,0-1 0,0 0 0,0 0 0,1 1 0,-1-1 0,1 0 0,0 0 0,1 3 0,12 29 0,3-1 0,1-1 0,1-1 0,29 37 0,297 350 0,-339-413 0,7 11 0,108 114 0,-99-110 0,0-1 0,1-1 0,48 28 0,-67-43 0,-1-1 0,1 0 0,0 0 0,0-1 0,0 1 0,0-1 0,0 0 0,0 0 0,1-1 0,-1 1 0,7-1 0,-9 0 0,0 0 0,-1-1 0,1 1 0,0-1 0,-1 0 0,1 0 0,-1 1 0,1-1 0,-1 0 0,1 0 0,-1-1 0,1 1 0,-1 0 0,0 0 0,0-1 0,0 1 0,0 0 0,0-1 0,0 1 0,0-1 0,0 1 0,-1-1 0,1 0 0,0 1 0,-1-1 0,0 0 0,1 0 0,-1 1 0,0-3 0,2-10 0,0-1 0,-1 1 0,-1-1 0,-1 0 0,0 1 0,-1-1 0,0 1 0,-1 0 0,-6-17 0,7 25 0,0-1 0,-1 1 0,0 0 0,-1-1 0,1 1 0,-1 1 0,0-1 0,-1 1 0,-7-9 0,8 12 0,1-1 0,0 1 0,-1-1 0,1 1 0,-1 0 0,0 1 0,0-1 0,0 1 0,0-1 0,0 1 0,0 0 0,0 1 0,0-1 0,0 1 0,0-1 0,-1 1 0,-4 1 0,4 0 0,-1 0 0,0 1 0,1-1 0,-1 1 0,1 1 0,0-1 0,-1 1 0,1 0 0,0 0 0,1 0 0,-1 1 0,0-1 0,1 1 0,0 0 0,0 1 0,0-1 0,1 1 0,-1-1 0,-4 10 0,1-1 0,0 0 0,1 1 0,1 0 0,0 0 0,1 0 0,-5 23 0,8-19 0,-1 1 0,2 0 0,1 0 0,0 0 0,1-1 0,1 1 0,1-1 0,1 1 0,0-1 0,11 24 0,4 2 0,2 0 0,51 76 0,-37-70 0,2-1 0,2-2 0,81 74 0,-91-95 0,1-2 0,1-1 0,1-1 0,1-2 0,1-1 0,0-2 0,41 14 0,-61-26 0,-1 0 0,2-2 0,27 5 0,-39-8 0,1 0 0,-1 0 0,0 0 0,0 0 0,0-1 0,0 1 0,1-1 0,-1 0 0,0-1 0,0 1 0,-1 0 0,1-1 0,0 0 0,0 0 0,-1 0 0,1-1 0,-1 1 0,6-6 0,-1-1 0,-1-1 0,-1 1 0,1-1 0,-2 0 0,1 0 0,-1-1 0,4-12 0,19-82 0,-17 55 0,-2 0 0,-2 0 0,-2-1 0,-3 0 0,-4-53 0,2 97 0,-1 1 0,0-1 0,0 0 0,-1 1 0,0 0 0,0-1 0,0 1 0,-1 0 0,0 0 0,-7-11 0,7 14 0,0 0 0,0 0 0,0 0 0,-1 1 0,1-1 0,-1 1 0,0 0 0,1 0 0,-1 0 0,0 0 0,0 0 0,0 1 0,-1 0 0,1 0 0,0 0 0,0 0 0,-6 1 0,-4-1 0,0 1 0,0 0 0,0 2 0,0-1 0,0 2 0,1 0 0,-1 0 0,1 1 0,-20 10 0,27-12 0,0 1 0,0-1 0,1 2 0,0-1 0,-1 0 0,1 1 0,0 0 0,1 1 0,-1-1 0,1 1 0,0-1 0,0 1 0,0 1 0,1-1 0,0 0 0,0 1 0,0 0 0,1-1 0,0 1 0,0 0 0,0 0 0,1 1 0,-2 8 0,3-11 0,0 0 0,1 0 0,-1 0 0,1 0 0,-1-1 0,1 1 0,0 0 0,1 0 0,-1 0 0,1-1 0,0 1 0,-1 0 0,2-1 0,-1 0 0,0 1 0,1-1 0,-1 0 0,1 0 0,0-1 0,0 1 0,0 0 0,0-1 0,1 0 0,-1 0 0,1 0 0,-1 0 0,1 0 0,0-1 0,-1 0 0,6 2 0,9 2 0,1-1 0,0-1 0,0 0 0,36 0 0,234-6 0,-254 6 0,-35-3 0,0 1 0,0-1 0,0 0 0,0 0 0,-1 0 0,1 0 0,0 0 0,0 0 0,0 0 0,0 1 0,0-1 0,0 0 0,0 0 0,0 0 0,0 0 0,0 0 0,0 1 0,0-1 0,0 0 0,0 0 0,0 0 0,0 0 0,0 0 0,0 1 0,0-1 0,0 0 0,0 0 0,0 0 0,0 0 0,0 0 0,0 1 0,0-1 0,0 0 0,0 0 0,0 0 0,0 0 0,0 0 0,0 1 0,1-1 0,-1 0 0,0 0 0,0 0 0,0 0 0,0 0 0,0 0 0,0 0 0,0 0 0,1 0 0,-1 0 0,0 1 0,0-1 0,-21 6 0,0 0 0,-1-1 0,0-1 0,0-1 0,-24 0 0,9 1 0,-371 13-1365,351-17-5461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7:34.4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910 11601 24575,'0'-29'0,"-1"0"0,-1 1 0,-1-1 0,-2 0 0,0 1 0,-16-44 0,-138-302 21,80 199-206,-451-1112-841,517 1252 1026,-74-227 0,86 258 0,0 1 0,0-1 0,1 1 0,-1-1 0,1 0 0,0 1 0,0-1 0,1-3 0,-1 7 0,0-1 0,0 1 0,0 0 0,0-1 0,0 1 0,0 0 0,1-1 0,-1 1 0,0 0 0,0 0 0,0-1 0,1 1 0,-1 0 0,0 0 0,0-1 0,1 1 0,-1 0 0,0 0 0,1 0 0,-1 0 0,0-1 0,0 1 0,1 0 0,-1 0 0,0 0 0,1 0 0,-1 0 0,0 0 0,1 0 0,-1 0 0,0 0 0,1 0 0,-1 0 0,1 0 0,-1 0 0,0 0 0,1 0 0,-1 0 0,0 0 0,0 1 0,1-1 0,-1 0 0,0 0 0,1 0 0,8 6 0,0 1 0,-1 0 0,1 0 0,10 12 0,109 121 0,68 91-164,61 79-655,278 306-955,41-34 209,-557-564 1543,35 33 4,2-2-1,89 60 0,-109-92 19,-35-16 0,1-1 0,-1 1 0,0-1 0,1 0 0,-1 1 0,0-1 0,1 0 0,-1 0 0,1 0 0,-1 0 0,1 0 0,-1-1 0,0 1 0,1 0 0,-1 0 0,2-1 0,-2 0 0,0 0 0,0 0 0,0 0 0,0 0 0,0 0 0,0 0 0,0 0 0,0 0 0,0 0 0,-1 0 0,1-1 0,0 1 0,-1 0 0,1 0 0,-1-1 0,0 1 0,1-2 0,1-5 0,-1 0 0,0 0 0,-1 0 0,0-9 0,-6-45 0,-18-83 0,-60-218-164,-61-158-517,-745-1890-1704,743 2083 2360,49 135 25,92 181 0,-1 0 0,-1 1 0,-17-21 0,25 32 0,0 0 0,0-1 0,-1 1 0,1 0 0,0 0 0,0-1 0,0 1 0,-1 0 0,1 0 0,0-1 0,0 1 0,-1 0 0,1 0 0,0 0 0,0 0 0,-1-1 0,1 1 0,0 0 0,-1 0 0,1 0 0,0 0 0,0 0 0,-1 0 0,1 0 0,0 0 0,-1 0 0,1 0 0,0 0 0,-1 0 0,1 0 0,0 0 0,-1 0 0,1 0 0,0 0 0,0 0 0,-1 0 0,1 1 0,0-1 0,-1 0 0,1 0 0,0 0 0,0 0 0,-1 1 0,1-1 0,0 0 0,0 0 0,0 1 0,-1-1 0,1 0 0,0 0 0,0 1 0,0-1 0,0 0 0,-1 1 0,1 4 0,-1 0 0,1 0 0,0 0 0,0 0 0,1 0 0,-1 0 0,2 5 0,42 161 0,46 104 164,50 76 522,61 94 678,302 490 0,-477-891-1319,54 68-1,-77-109-44,0 1 0,1-1 0,-1 0 0,0 0 0,1 0 0,0 0 0,0-1 0,5 3 0,-8-4 0,0-1 0,-1 0 0,1 0 0,0 1 0,0-1 0,0 0 0,-1 0 0,1 0 0,0 0 0,0 0 0,0 0 0,-1 0 0,1 0 0,0 0 0,0-1 0,0 1 0,-1 0 0,1 0 0,0-1 0,0 1 0,-1-1 0,1 1 0,0 0 0,-1-1 0,1 1 0,0-1 0,-1 0 0,1 1 0,-1-1 0,1 1 0,-1-1 0,1 0 0,0 0 0,1-4 0,0 0 0,-1 1 0,1-1 0,-1 0 0,0 0 0,0 0 0,-1 0 0,1-7 0,-1-16 0,-4-38 0,-51-256 0,-65-150-164,-394-1027-1230,374 1170 1899,32 109-378,31 93-127,72 120 0,-1 0 0,1 0 0,-1 1 0,-11-9 0,17 15 0,0 0 0,0 0 0,0 0 0,1 0 0,-1 0 0,0 1 0,0-1 0,0 0 0,0 0 0,0 0 0,0 0 0,0 0 0,0 1 0,0-1 0,-1 0 0,1 0 0,0 0 0,0 0 0,0 0 0,0 0 0,0 1 0,0-1 0,0 0 0,0 0 0,0 0 0,0 0 0,0 0 0,0 0 0,-1 0 0,1 1 0,0-1 0,0 0 0,0 0 0,0 0 0,0 0 0,0 0 0,-1 0 0,1 0 0,0 0 0,0 0 0,0 0 0,0 0 0,0 0 0,-1 0 0,1 0 0,0 0 0,0 0 0,0 0 0,0 0 0,0 0 0,-1 0 0,1 0 0,0 0 0,0 0 0,0 0 0,0 0 0,0 0 0,0 0 0,-1 0 0,1 0 0,0-1 0,0 1 0,0 0 0,0 0 0,14 32 0,49 69 0,91 113 0,-143-199 0,848 997 2060,-806-955-1531,2-4 0,101 76 1,-150-125-513,-1 0 0,1 0 1,0-1-1,0 0 1,0 0-1,1 0 1,-1-1-1,12 3 0,-17-5-17,1 0 0,-1 0 0,0 0-1,1 0 1,-1 0 0,0 0 0,0-1-1,1 1 1,-1 0 0,0-1 0,0 1-1,1-1 1,-1 0 0,0 1 0,0-1-1,0 0 1,0 1 0,0-1 0,0 0-1,1-1 1,0-1 0,-1 1 0,1-1 1,-1 0-1,1 0 0,-1 0 0,0 0 0,0 0 1,0 0-1,-1 0 0,1 0 0,0-6 0,-1-19 0,-1 0 0,-1 0 0,-2 1 0,-6-29 0,-74-286 0,-93-284-163,-92-340-657,-70-289-163,-25-102 0,25 125 0,66 264 0,88 304 0,95 298 0,88 357 901,1-1 1,-1 0-1,2 1 0,-1-1 0,3-18 0,-2 28 73,0-1 0,0 0 1,0 1-1,0-1 0,1 1 0,-1-1 0,0 1 1,0-1-1,1 0 0,-1 1 0,0-1 1,0 1-1,1-1 0,-1 1 0,1 0 0,-1-1 1,0 1-1,1-1 0,-1 1 0,1 0 1,-1-1-1,1 1 0,-1 0 0,1-1 0,-1 1 1,1 0-1,0 0 0,-1 0 0,1 0 1,-1-1-1,1 1 0,-1 0 0,1 0 0,0 0 1,-1 0-1,1 0 0,-1 0 0,1 0 1,0 1-1,-1-1 0,1 0 0,-1 0 0,1 0 1,-1 1-1,1-1 0,-1 0 0,1 0 1,-1 1-1,1-1 0,-1 1 0,1-1 0,-1 0 1,1 1-1,-1-1 0,1 1 0,8 8-89,0-1 0,0 1-1,-1 1 1,11 15 0,65 102-394,173 314-429,113 216 350,80 160 469,371 708 102,171 312 0,-702-1321 158,-114-213 472,-140-241-492,-32-54-121,-9-16-15,-104-176-2,-110-212-163,45 77-343,-274-497-404,-20 20 972,319 571 757,147 220-765,-1 1 0,0 0 1,-1 1-1,1-1 0,-1 1 1,1-1-1,-1 1 0,-8-5 1,12 8-49,-1 0 0,1 0 0,0 0 0,-1 0 0,1 0 0,0 0 1,0 0-1,-1 0 0,1 0 0,0 0 0,-1 0 0,1 0 0,0 0 0,0 0 1,-1 0-1,1 0 0,0 0 0,0 1 0,-1-1 0,1 0 0,0 0 1,0 0-1,-1 0 0,1 1 0,0-1 0,0 0 0,0 0 0,-1 0 0,1 1 1,0-1-1,0 0 0,0 0 0,0 1 0,0-1 0,-1 0 0,1 1 1,0-1-1,0 0 0,-1 25 227,77 286 498,113 367-589,61 304-142,118 767-737,-59 8-492,-174-879 246,-76-295 146,-57-537 748,-9 81 0,6-119 84,0 0 0,-1 0 0,1 0 0,-1 0 0,-1 0 0,0 0 0,0-1 0,0 0 0,-1 1 0,-5 7 0,7-13 4,1-1 1,-1 1-1,1-1 1,-1 1-1,0-1 1,0 0-1,1 0 0,-1 1 1,0-1-1,0-1 1,0 1-1,-1 0 1,1 0-1,0-1 1,0 1-1,0-1 1,0 0-1,-1 0 0,1 1 1,0-2-1,0 1 1,0 0-1,-1 0 1,1-1-1,0 1 1,0-1-1,-3 0 1,-5-4-1,0 0 1,1 0 0,-1 0-1,1-1 1,0-1 0,1 0 0,-13-12-1,-41-47 1,4-3 0,-65-97 0,-178-295 143,109 153 322,-241-378-279,-25 45 861,440 617-801,0 1 0,-2 1-1,-23-20 1,37 42 0,8 13 0,27 53 245,131 233 492,112 205-236,992 1932-783,-1102-2100 805,-119-234-400,-40-95-328,0 1 0,-1-1 1,0 1-1,0 0 0,0 8 0,-2-16-39,0 0 0,0 0 0,0 1-1,0-1 1,0 0 0,0 0 0,0 1 0,0-1 0,0 0 0,0 0-1,0 1 1,0-1 0,0 0 0,0 0 0,0 1 0,0-1 0,-1 0 0,1 0-1,0 0 1,0 1 0,0-1 0,0 0 0,0 0 0,-1 0 0,1 1-1,0-1 1,0 0 0,0 0 0,-1 0 0,1 0 0,0 0 0,0 0 0,-1 1-1,1-1 1,-13-7 32,2-5-29,-1 0-1,-13-20 1,-171-266-5,-125-246-164,-93-175-655,-32-46-164,26 63 0,74 133 216,104 168 811,118 176 9,122 221-53,0 0 0,0-1 0,0 1 0,1 0 0,0-1 0,0 1 0,0-1 0,0-5 0,1 9 0,0 1 0,0 0 0,0-1 0,0 1 0,0 0 0,0 0 0,0-1 0,0 1 0,0 0 0,1 0 0,-1-1 0,0 1 0,0 0 0,0 0 0,0-1 0,1 1 0,-1 0 0,0 0 0,0 0 0,0-1 0,1 1 0,-1 0 0,0 0 0,0 0 0,1 0 0,-1 0 0,0 0 0,0-1 0,1 1 0,-1 0 0,1 0 0,13 4 0,15 18 0,-1 0 0,47 49 0,163 172-164,373 429-1000,-157-169 1267,-324-370 716,-99-110-327,-32-23-485,1 0 0,0 0 0,0 0 0,0 0 0,0 0 0,-1-1 0,1 1 0,0 0 0,0 0 0,0 0 0,0 0 0,0-1 0,0 1 0,0 0 0,-1 0 0,1 0 0,0-1 0,0 1 0,0 0 0,0 0 0,0-1 0,0 1 0,0 0 0,0 0 0,0 0 0,0-1 0,0 1 0,0 0 0,0 0 0,0-1 0,1 1 0,-1 0 0,0 0 0,0 0 0,0-1 0,0 1 0,0 0 0,0 0 0,0 0 0,1 0 0,-1-1 0,0 1 0,0 0 1,0 0-1,0 0 0,1 0 0,-1 0 0,0-1 0,0 1 0,0 0 0,1 0 0,-1 0 0,0 0 0,0 0 0,1 0 0,-1 0 0,0 0 0,0 0 0,0 0 0,1 0 0,-1 0 0,0 0 0,0 0 0,1 0 0,-1 0 0,0 0 0,0 0 0,0 0 0,1 1 0,-15-30 321,0 2-1,-26-35 1,-125-186 655,-76-108 0,-940-1137 447,1003 1302-611,143 156-365,-45-36-1,75 67-402,0 0 0,-1 0 1,1 1-1,-1 0 0,-6-3 0,11 6-45,0 0 0,0-1 0,1 1 0,-1 0 0,0 0 1,1 0-1,-1 0 0,0-1 0,0 1 0,1 0 0,-1 0 0,0 0 0,0 0 1,1 1-1,-1-1 0,0 0 0,1 0 0,-1 0 0,0 0 0,0 1 0,1-1 1,-1 0-1,1 1 0,-1-1 0,0 1 0,1-1 0,-1 1 0,1-1 0,-1 1 1,0 1-1,0 0 0,0-1 1,1 1-1,-1 0 0,1 0 1,0 0-1,-1 0 1,1 0-1,0 0 0,0 0 1,0 0-1,0 0 0,1 3 1,13 50 16,79 171-23,88 150-164,73 130-655,-148-298 495,731 1402-1788,-821-1579 2385,1-1 0,23 29 0,-40-58-269,0-1 0,0 0 0,0 0 0,0 0-1,0 0 1,0 0 0,0 0 0,0 0 0,0 0 0,0 0 0,0 0 0,1 0 0,-1 0 0,0 1-1,0-1 1,0 0 0,0 0 0,0 0 0,0 0 0,0 0 0,0 0 0,0 0 0,0 0 0,1 0-1,-1 0 1,0 0 0,0 0 0,0 0 0,0 0 0,0 0 0,0 0 0,0 0 0,0 0 0,0 0-1,0 0 1,1 0 0,-1 0 0,0 0 0,0 0 0,0 0 0,0 0 0,0 0 0,0 0 0,0-1-1,0 1 1,0 0 0,0 0 0,0 0 0,1 0 0,-1 0 0,0 0 0,0 0 0,0 0 0,0 0-1,0 0 1,0 0 0,0 0 0,0-1 0,0 1 0,0 0 0,0 0 0,0 0 0,-2-14 241,-20-53 247,-98-231 362,-86-169-717,-491-970-2843,538 1143 2063,45 106 513,34 76 79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8:07.5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3837 2536 24575,'-1'-4'0,"0"0"0,0 0 0,0 0 0,0 1 0,-1-1 0,0 0 0,0 1 0,0-1 0,0 1 0,0 0 0,-1 0 0,-3-4 0,-6-10 0,-87-124 0,-331-501-1328,-117-161-831,528 778 2117,-174-221-175,164 214 212,-1 1-1,-1 2 0,-1 1 0,-2 1 1,-39-22-1,57 39 121,-1 2 0,-1 0 1,0 0-1,-21-5 0,29 11 96,0-1 0,0 1 0,-1 1-1,1 0 1,-1 1 0,1 0 0,-1 0 0,-18 4 0,25-4-165,1 1 1,0 0-1,0 0 0,0 0 1,0 1-1,0-1 1,0 1-1,1 0 0,-1-1 1,0 1-1,1 0 0,-1 1 1,1-1-1,0 0 1,0 1-1,0-1 0,0 1 1,0 0-1,0-1 1,1 1-1,-1 0 0,1 0 1,0 0-1,0 0 1,0 1-1,0 2 0,-4 13-32,2 0-1,0 1 1,0 29-1,8 166-13,32 120-164,33 101-655,32 74-267,221 664 1,-319-1164 1085,59 166 0,-49-145 0,1 0 0,35 55 0,-47-81 0,1 1 0,1 0 0,-1-1 0,1 0 0,0 0 0,0 0 0,1-1 0,-1 0 0,1 0 0,7 4 0,-12-8 0,0 1 0,1-1 0,-1 1 0,0-1 0,1 0 0,-1 1 0,1-1 0,-1 0 0,0 0 0,1 0 0,-1 0 0,1 0 0,-1-1 0,1 1 0,-1 0 0,0-1 0,1 1 0,-1-1 0,3 0 0,-2-1 0,0 1 0,0-1 0,-1 0 0,1 0 0,0 0 0,-1 0 0,1 0 0,-1 0 0,1-1 0,-1 1 0,0 0 0,0-1 0,0 1 0,1-5 0,2-12 109,-1 0 0,-1-1 0,-1 0 1,0 1-1,-2-1 0,0 0 0,-1 1 1,-5-21-1,-10-52 203,-4 0 1,-4 2 0,-3 0-1,-5 2 1,-49-93 0,-15-3-1036,-150-211 0,15 65-144,-15 11 1,-316-317-1,348 429 783,46 63-253,137 120 295,-56-35 0,82 56 42,1 0 0,0 1 0,-1 0 0,1 0 0,-9-2 0,13 4 0,0 0 0,0 0 0,0 0 0,0-1 0,0 1 0,0 0 0,0 0 0,0 1 0,0-1 0,0 0 0,0 0 0,0 0 0,1 1 0,-1-1 0,0 0 0,0 1 0,0-1 0,0 1 0,0-1 0,1 1 0,-1-1 0,-1 2 0,1 0 0,0-1 0,0 1 0,1-1 0,-1 1 0,1-1 0,-1 1 0,1-1 0,-1 1 0,1 0 0,0-1 0,0 1 0,0 0 0,0-1 0,0 4 0,10 41 0,59 126 0,50 89-83,-88-194 1,679 1412-89,-684-1427 379,-16-29 58,1-1-1,1 0 1,1-1 0,1 0-1,22 23 1,-36-43-252,0-1 0,0 0 1,0 1-1,1-1 1,-1 0-1,0 0 0,0 1 1,0-1-1,1 0 0,-1 0 1,0 1-1,1-1 0,-1 0 1,0 0-1,0 0 0,1 0 1,-1 1-1,0-1 0,1 0 1,-1 0-1,0 0 0,1 0 1,-1 0-1,1 0 0,-1 0 1,0 0-1,1 0 0,-1 0 1,0 0-1,1 0 0,-1 0 1,1 0-1,-2-18 349,-9-18-248,-16-37 0,-59-132-98,-41-78-181,-63-104-809,-369-558 0,283 575 1665,206 292-462,-4 2 1,-108-87 0,177 160-213,-4-5-25,-2 1-1,1 1 1,-1-1 0,-14-6-1,23 13 18,0-1-1,0 1 0,0-1 1,0 1-1,0 0 0,0 0 0,0-1 1,0 1-1,0 0 0,0 0 1,0 0-1,0 0 0,0 0 1,0 0-1,0 0 0,0 1 1,0-1-1,0 0 0,0 0 1,0 1-1,0-1 0,1 1 1,-1-1-1,-1 1 0,1 1 32,0 0-1,0 0 1,0-1-1,0 1 1,1 0-1,-1 0 0,1 0 1,-1 0-1,1 0 1,0 0-1,0 0 1,0 0-1,0 0 1,0 0-1,0 0 1,0 0-1,1 0 0,0 2 1,29 119 832,40 126-492,25 149-490,5 129-710,88 1197-2554,-172-1281 269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4:00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243 1 24575,'-3'4'0,"0"1"0,1 0 0,-1-1 0,1 1 0,0 0 0,1 0 0,-1 1 0,1-1 0,0 0 0,0 0 0,1 1 0,-1 8 0,0 1 0,-14 87 0,5-48 0,-2 70 0,-14 252 0,9-191 0,-86 551 0,86-636 0,5 0 0,5 1 0,10 197 0,2-232 0,3-1 0,3-1 0,3 1 0,3-2 0,2 0 0,49 105 0,-59-149 0,2-1 0,0 0 0,1-1 0,0-1 0,2 0 0,0 0 0,0-2 0,2 1 0,-1-2 0,2 0 0,0-1 0,0-1 0,21 10 0,-16-10 0,0 1 0,0 1 0,-1 2 0,-1 0 0,-1 0 0,0 2 0,-1 1 0,27 32 0,159 210 0,-184-236 0,-2 1 0,0 1 0,-2 0 0,21 47 0,39 122 0,-61-155 0,77 256 0,-77-230 0,-3-1 0,7 112 0,1 17 0,-1-32 0,-1 798 0,5-611 0,-6-168 0,-13-128 0,11 312 0,-15-353 0,-1 1 0,-1 0 0,0 0 0,-1 0 0,-1-1 0,0 0 0,0 1 0,-1-2 0,-12 22 0,-3-3 0,-1 0 0,-28 29 0,-16 22 0,38-43 0,-88 114 0,98-133 0,0 0 0,-2-1 0,0-1 0,-1-1 0,-29 18 0,35-27 0,0 0 0,0-1 0,-1 0 0,0-2 0,0 0 0,0 0 0,-1-1 0,-18 1 0,-19-2 0,-58-5 0,37 1 0,49 1 0,1 0 0,-1-2 0,-27-7 0,40 8 0,1-2 0,0 1 0,0-2 0,0 1 0,1-1 0,-1-1 0,1 0 0,-16-13 0,24 17 0,0 1 0,0-1 0,0 0 0,0 0 0,1 0 0,-1 0 0,1 0 0,-1 0 0,1 0 0,0 0 0,0-1 0,0 1 0,0 0 0,0-1 0,0 1 0,1-1 0,-1 1 0,1-1 0,0 1 0,-1-1 0,2-2 0,-1 1 0,1 0 0,0 1 0,0-1 0,1 0 0,-1 1 0,1-1 0,0 1 0,0 0 0,0-1 0,0 1 0,1 0 0,3-4 0,7-5 0,0 1 0,1 0 0,0 1 0,31-17 0,48-17 0,3 3 0,100-27 0,-130 46 0,-53 18 0,-1-1 0,1 0 0,-1-1 0,0 0 0,19-15 0,-26 18 0,0-1 0,-1 0 0,0-1 0,0 1 0,0-1 0,-1 0 0,1 0 0,-1 0 0,0 0 0,-1-1 0,1 1 0,-1-1 0,0 1 0,-1-1 0,3-10 0,-1-15 0,0-1 0,-2 0 0,-6-62 0,-25-92 0,20 143 0,-1 0 0,-22-53 0,24 74 0,-1 0 0,-1 1 0,-1 1 0,0-1 0,-29-32 0,25 41 0,16 12 0,-1 0 0,1 0 0,0 1 0,0-1 0,-1 0 0,1 0 0,0 0 0,0 1 0,0-1 0,-1 0 0,1 0 0,0 1 0,0-1 0,0 0 0,0 1 0,-1-1 0,1 0 0,0 0 0,0 1 0,0-1 0,0 0 0,0 1 0,0-1 0,0 0 0,0 1 0,0-1 0,0 0 0,0 1 0,0-1 0,0 0 0,0 1 0,1-1 0,9 38 0,88 133 0,-1-2 0,-82-137 0,17 31 0,42 125 0,-63-156 0,22 46 0,-22-58 0,-2 1 0,-1 0 0,0 0 0,-1 1 0,-2 0 0,4 26 0,-5-6 0,25 450 0,-30 332 0,-14-599 0,0-40 0,-4 125 0,6-115 0,14-168 0,0-1 0,2 0 0,1 0 0,2 0 0,11 36 0,20 34 0,-17-44 0,-1 0 0,17 84 0,91 422 0,-116-508 0,5 61 0,7 33 0,0-20 0,-16-78 0,2-1 0,2-1 0,21 58 0,-22-77 0,-2 1 0,0 0 0,-2 0 0,6 51 0,-7 105 0,-4-70 0,4-62 0,2 0 0,2 0 0,23 69 0,3 17 0,26 262 0,-22-163 0,-18-124 0,-7-29 0,35 167 0,96 507 0,-105-254 0,-4-16 0,-33-465 0,17 133 0,2 197 0,-10-52 0,0-78 0,-8 377 0,-5-514 0,0-49 0,-2 0 0,-1-1 0,-10 38 0,-34 98 0,11-44 0,-7 74 0,-7 22 0,36-169 0,-30 104 0,-39 242 0,73-313 73,-61 400-1511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9:51.2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3:31.9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687 3210 24575,'1392'0'0,"-951"27"0,-2 31 0,-362-47 0,105 7 0,31 5 0,-173-13 0,-33-5 0,-11 0 0,-46 1 0,-669 3-639,692-10 609,-697-39-109,221 7 145,49 21-6,162 5 0,239 6 0,-83-13 0,132 13 0,0 0 0,0 0 0,0 0 0,0 0 0,0 0 0,1-1 0,-1 0 0,-4-3 0,8 5 0,-1 0 0,1 0 0,0 0 0,-1-1 0,1 1 0,0 0 0,0-1 0,0 1 0,-1 0 0,1-1 0,0 1 0,0 0 0,0-1 0,0 1 0,-1 0 0,1-1 0,0 1 0,0 0 0,0-1 0,0 1 0,0 0 0,0-1 0,0 1 0,0-1 0,0 1 0,0 0 0,0-1 0,1 1 0,-1 0 0,0-1 0,0 1 0,0 0 0,0-1 0,0 1 0,1 0 0,-1-1 0,0 1 0,0 0 0,1-1 0,-1 1 0,0 0 0,0 0 0,1-1 0,-1 1 0,0 0 0,1 0 0,-1 0 0,0 0 0,1-1 0,-1 1 0,0 0 0,1 0 0,-1 0 0,1 0 0,11-5 61,0 1 1,1 1-1,-1 0 1,1 0 0,0 1-1,0 1 1,14 0 0,12-2 113,61-7-113,948-123 10,-1021 128-72,-1 1 0,0-1 0,0-1 0,-1-1 0,27-12 0,-39 7 0,-13 12 0,1 0 0,-1-1 0,0 1 0,0-1 0,0 1 0,0 0 0,0-1 0,0 1 0,0-1 0,0 1 0,0 0 0,-1-1 0,1 1 0,0-1 0,0 1 0,0 0 0,0-1 0,0 1 0,-1 0 0,1-1 0,0 1 0,0 0 0,-1-1 0,1 1 0,0 0 0,0 0 0,-1-1 0,1 1 0,0 0 0,-1 0 0,0-1 0,-8-3 0,-1 0 0,1 0 0,-1 1 0,0 0 0,-12-1 0,-315-60-300,-632-35 0,1600 103 300,-102-27 100,-471 17 62,-58 6-160,0-1 0,0 1-1,0 0 1,0 0 0,0 0-1,0 0 1,0 0 0,0 0-1,0 0 1,0 0 0,0 0-1,0 0 1,0 0-1,0 0 1,0 0 0,0 0-1,0 0 1,0 0 0,0 0-1,0 0 1,0-1 0,0 1-1,0 0 1,0 0-1,0 0 1,0 0 0,0 0-1,0 0 1,0 0 0,0 0-1,0 0 1,0 0 0,0 0-1,0 0 1,0 0 0,0 0-1,0 0 1,0-1-1,0 1 1,0 0 0,0 0-1,0 0 1,0 0 0,0 0-1,0 0 1,0 0 0,0 0-1,0 0 1,0 0 0,1 0-1,-15-2 78,-103-3 96,-1031 4-1009,1145 0 834,5 0 0,13-3 0,35-5 0,651-50 0,-540 50 0,-115 7 47,0-3-1,77-16 0,-119 20 5,0 0-1,-1 0 0,1 0 0,0-1 0,-1 1 0,0-1 1,1 0-1,4-3 0,-8 5-46,0-1 0,0 1 0,0 0 1,0 0-1,0 0 0,1-1 0,-1 1 0,0 0 0,0 0 0,0 0 1,0-1-1,0 1 0,0 0 0,0 0 0,0-1 0,0 1 0,0 0 1,0 0-1,0-1 0,0 1 0,0 0 0,0 0 0,0-1 0,0 1 0,0 0 1,0 0-1,-1 0 0,1-1 0,0 1 0,0 0 0,0 0 0,0 0 1,0-1-1,-1 1 0,1 0 0,0 0 0,0 0 0,0 0 0,0-1 1,-1 1-1,1 0 0,-24-9 65,-24 2-69,0 1 0,-67 1 0,75 4 0,-1193-4-1031,1196 4 1031,54-2 0,18-4 0,963-128-978,-91 4 245,-21-85 484,-752 171 249,-127 42 0,1 0 0,-1 0 0,1-1 0,-1 0 0,8-7 0,-14 11 0,-1 0 0,0 0 0,1-1 0,-1 1 0,0 0 0,0 0 0,1-1 0,-1 1 0,0 0 0,0-1 0,0 1 0,1 0 0,-1-1 0,0 1 0,0 0 0,0-1 0,0 1 0,0 0 0,0-1 0,0 1 0,0 0 0,0-1 0,0 1 0,0-1 0,0 1 0,0 0 0,0-1 0,0 1 0,0 0 0,0-1 0,0 1 0,0 0 0,0-1 0,-1 1 0,1 0 0,0-1 0,0 1 0,-1-1 0,-1 0 0,0-1 0,0 1 0,-1 0 0,1 0 0,0 0 0,-1 0 0,1 0 0,0 0 0,-1 1 0,-2-1 0,-41-5 245,1 3-1,-1 1 1,-76 8 0,-379 57 530,4 38-262,293-58-453,148-32-60,16-3 0,-53 16 0,84-18 0,18-2 0,27 0 0,0-2 0,50-2 0,-17-1 0,158 0 0,241-3-252,779 3-845,-118 66 785,-1091-62 266,-9-1 43,0 1 0,-1 1 0,1 2-1,33 10 1,-61-15 3,1-1 0,-1 0 0,0 1 0,0-1 0,0 1 0,0 0 0,0-1 0,1 1 0,-1 0 0,0 0 0,-1-1 0,1 1 0,0 0 0,0 0 0,1 2 0,-2-3 0,0 1 0,0-1 0,0 1 0,0-1 0,0 1 0,0-1 0,0 1 0,0-1 0,0 1 0,0-1 0,0 1 0,0-1 0,0 1 0,-1-1 0,1 0 0,0 1 0,0-1 0,-1 1 0,1-1 0,0 1 0,0-1 0,-1 0 0,1 1 0,0-1 0,-1 0 0,1 1 0,-1-1 0,-5 4 0,1-1 0,-1 0 0,0 0 0,1-1 0,-11 4 0,-67 17 0,-114 16 0,132-27 0,-122 22 10,-1359 242 275,1462-260-285,70-12 0,20-1 0,29-4 0,0-1 0,61-12 0,-31 4 0,87-12 42,301-46 384,-14-20-17,-433 87-388,10-3 60,0 0 1,21-9 0,-37 13-80,0 0 0,1 0 0,-1 0 0,0 0 0,1 0-1,-1 0 1,0 0 0,0 0 0,1-1 0,-1 1 0,0 0 0,1 0-1,-1 0 1,0 0 0,1-1 0,-1 1 0,0 0 0,0 0 0,0 0 0,1-1-1,-1 1 1,0 0 0,0 0 0,0-1 0,1 1 0,-1 0 0,0-1 0,0 1-1,0 0 1,0-1 0,0 1 0,0 0 0,0-1 0,0 1 0,0 0 0,1-1-1,-2 1 1,1 0 0,0-1 0,0 1 0,0 0 0,0-1 0,0 1-1,0 0 1,0-1 0,0 1 0,0 0 0,-1-1 0,-2-1 2,-1 1 0,0-1 0,1 1 0,-1 0 0,0 0 0,0 0 0,0 1 0,-5-1 0,-168-9-4,-122 12-164,-1512 37-2176,1783-38 2318,-291-5-179,262-4 582,57 8-379,0 0 0,0 0 0,-1 0 0,1 0 1,0 0-1,0 0 0,0 0 0,0 0 0,-1 0 1,1 0-1,0 0 0,0-1 0,0 1 0,0 0 0,-1 0 1,1 0-1,0 0 0,0 0 0,0 0 0,0 0 1,0 0-1,0-1 0,-1 1 0,1 0 0,0 0 0,0 0 1,0 0-1,0 0 0,0-1 0,0 1 0,0 0 1,0 0-1,0 0 0,0 0 0,0-1 0,0 1 1,0 0-1,0 0 0,0 0 0,0 0 0,0-1 0,0 1 1,0 0-1,0 0 0,0 0 0,0 0 0,0-1 1,0 1-1,0 0 0,0 0 0,0 0 0,0 0 0,0 0 1,1-1-1,-1 1 0,0 0 0,0 0 0,0 0 1,0 0-1,0 0 0,0 0 0,1 0 0,-1-1 0,0 1 1,0 0-1,0 0 0,34-11 57,70-8-59,117-7 0,-187 23 0,607-53 175,116-10 49,297-29-513,-820 72 289,-195 15-14,-33 4 38,-22 1 130,-53 1 614,-106 11-1,134-6-650,-316 32-79,-364 84 1,714-117-39,-26 4 0,-1 2 0,2 1 0,-1 1 0,-36 18 0,67-28 0,0 1 0,0 0 0,1 0 0,-1 1 0,0-1 0,1 0 0,-1 1 0,1-1 0,-1 1 0,1-1 0,-1 1 0,0 2 0,1-4 0,1 1 0,0 0 0,0-1 0,0 1 0,0-1 0,0 1 0,0 0 0,0-1 0,0 1 0,0 0 0,0-1 0,0 1 0,0-1 0,0 1 0,0 0 0,1-1 0,-1 1 0,0-1 0,0 1 0,1-1 0,-1 1 0,0 0 0,1-1 0,-1 0 0,1 1 0,-1-1 0,1 1 0,6 4 0,0-1 0,0 0 0,0 0 0,0 0 0,1-1 0,7 2 0,140 42 0,112 17-112,3-12-1,307 19 1,562-43-225,-1055-32 337,-157 4 0,-106 13 0,157-11 0,-886 137-228,3 53 26,878-186 205,-137 33 102,154-37-97,-1 1 0,1 1 0,-19 8 1,30-12-9,-1 0 0,0 0-1,0 0 1,0 0 0,0 0 0,1 0 0,-1 0 0,0 0 0,0 0 0,0 0 0,0 0 0,0 0 0,0 0 0,1 0 0,-1 0 0,0 0 0,0 0 0,0 1 0,0-1 0,0 0 0,0 0 0,1 0 0,-1 0-1,0 0 1,0 0 0,0 0 0,0 1 0,0-1 0,0 0 0,0 0 0,0 0 0,0 0 0,0 0 0,0 0 0,0 1 0,0-1 0,0 0 0,0 0 0,0 0 0,0 0 0,0 0 0,0 1 0,0-1-1,0 0 1,0 0 0,0 0 0,0 0 0,0 0 0,0 1 0,0-1 0,0 0 0,0 0 0,0 0 0,0 0 0,0 0 0,0 0 0,-1 1 0,1-1 0,0 0 0,0 0 0,0 0 0,0 0 0,0 0 0,0 0-1,-1 0 1,1 0 0,0 0 0,33 2-3,50-10 3,0-4 0,128-34 0,-119 24 0,141-30-146,277-71-47,-412 91 998,-95 31-736,1 0-1,0-1 1,0 1 0,0-1 0,-1 0 0,1 0 0,-1 0 0,0-1 0,5-3 0,-8 5-65,0 1 0,0 0-1,1 0 1,-1-1 0,0 1 0,0 0 0,0-1 0,0 1 0,-1 0 0,1 0 0,0-1 0,0 1 0,0 0 0,0 0 0,0-1 0,0 1 0,0 0 0,0-1 0,-1 1 0,1 0-1,0 0 1,0 0 0,0-1 0,0 1 0,-1 0 0,1 0 0,0 0 0,0-1 0,-1 1 0,1 0 0,0 0 0,0 0 0,-1 0 0,1 0 0,0 0 0,0 0 0,-1-1 0,1 1 0,0 0-1,-1 0 1,1 0 0,-35-4 50,-40 5-54,-129 20 0,157-15 0,-551 94-520,9 28 129,496-105 477,75-13-86,18-10 0,0 0 0,0 1 0,0-1 0,0 0 0,0 1 0,1-1 0,-1 0 0,0 1 0,0-1 0,0 0 0,1 0 0,-1 1 0,0-1 0,0 0 0,1 0 0,-1 0 0,0 1 0,1-1 0,-1 0 0,0 0 0,1 0 0,-1 0 0,0 0 0,1 0 0,-1 1 0,0-1 0,1 0 0,-1 0 0,0 0 0,1 0 0,-1 0 0,47 4 0,86-3 86,191-23-1,134-44 195,-177 22-205,-187 32-75,94-16 0,-174 23 0,-27 3 0,-46 4 0,-227 42 71,-327 93 1,558-120 497,55-17-566,0 0 0,0 0 0,0 0 0,-1 0 0,1 0 0,0 0 0,0 0 0,0 1 0,0-1 0,-1 0 0,1 0 0,0 0 0,0 0 0,0 0 0,0 0 1,0 1-1,-1-1 0,1 0 0,0 0 0,0 0 0,0 0 0,0 0 0,0 1 0,0-1 0,0 0 0,0 0 0,0 0 0,-1 1 0,1-1 0,0 0 0,0 0 0,0 0 0,0 0 0,0 1 0,0-1 0,0 0 0,0 0 0,0 0 0,1 1 0,-1-1 0,11 5 15,19-1-18,0-2 0,1 0 0,35-4 0,-26 1 0,963-74-770,-504 26 489,-409 42 275,0-3 1,170-45 0,-236 44 287,-29 10-20,-15 5 0,-75 24-129,-93 42 0,72-25-138,-466 163-409,-11-35 0,524-155 414,60-13 0,18-2 0,38 0 0,58-4 0,-44-1 0,876-46 828,-913 46-828,-1-1 0,0-1 0,35-11 0,-47 9 0,-10 3 0,-20 2 0,-59 18 0,-128 46 0,132-39 0,-284 97 0,279-93 0,58-16 0,21-12 0,0 0 0,0 0 0,-1 0 0,1 0 0,0 0 0,0 1 0,0-1 0,-1 0 0,1 0 0,0 0 0,0 1 0,0-1 0,0 0 0,0 0 0,-1 0 0,1 1 0,0-1 0,0 0 0,0 0 0,0 1 0,0-1 0,0 0 0,0 0 0,0 1 0,0-1 0,0 0 0,0 0 0,0 1 0,0-1 0,0 0 0,0 0 0,0 1 0,0-1 0,0 0 0,0 0 0,1 1 0,1 0 0,0 1 0,1-1 0,0 0 0,-1-1 0,1 1 0,-1 0 0,1-1 0,0 1 0,0-1 0,-1 0 0,6 0 0,39-1 0,0-1 0,77-16 0,-107 15 0,1027-175-801,-266 16 757,-754 156 44,-57 16 0,-233 51 473,39-10-109,-453 87-356,645-132-8,26-6 0,0 1 0,0 1 0,0 0 0,0 0 0,0 1 0,-9 4 0,16-4 0,10-1 0,57 2 0,91-6 0,-101 0 0,295-18 0,148-3 0,-487 23 0,39 3 0,-48-3 0,0 0 0,0 0 0,0 1 0,0-1 0,-1 1 0,1-1 0,0 1 0,0-1 0,-1 1 0,1 0 0,0 0 0,-1 0 0,1 0 0,-1 0 0,1 0 0,-1 1 0,1-1 0,-1 0 0,2 4 0,-3-4 0,1 0 0,-1 0 0,0 0 0,0 0 0,0 0 0,0 0 0,-1 0 0,1 0 0,0 0 0,0 0 0,-1 0 0,1-1 0,0 1 0,-1 0 0,1 0 0,-1 0 0,1 0 0,-1 0 0,1 0 0,-1-1 0,0 1 0,1 0 0,-1-1 0,0 1 0,0 0 0,0-1 0,1 1 0,-3 0 0,-17 11 0,-1-1 0,0 0 0,0-2 0,-1-1 0,-44 11 0,-42 8 0,0-5 0,-177 13 0,-227-18 0,173-22 0,339 5 0,-1 0 0,1 0 0,0 1 0,0-1 0,-1 0 0,1 0 0,0 0 0,-1 0 0,1 0 0,0 0 0,0 0 0,-1 0 0,1 0 0,0 0 0,-1 0 0,1 0 0,0 0 0,-1 0 0,1 0 0,0 0 0,0 0 0,-1-1 0,1 1 0,0 0 0,0 0 0,-1 0 0,1 0 0,0-1 0,0 1 0,-1 0 0,1 0 0,0 0 0,0-1 0,0 1 0,-1 0 0,1 0 0,0-1 0,0 1 0,13-6 0,33-5 0,175-15 0,-10 2 0,211-28 0,-6 40 0,-459 17 0,11 1 0,-438 93 0,97-18 0,-6-25 0,153-41 0,-257-15 0,469-1 0,16 0 0,23 0 0,825 0 0,-472 23 0,-149-7 0,-207-14 0,-11-1 0,1 1 0,0 0 0,0 0 0,-1 1 0,20 6 0,-30-8 0,0 0 0,-1 1 0,1-1 0,0 0 0,0 0 0,-1 1 0,1-1 0,0 0 0,-1 1 0,1-1 0,0 1 0,-1-1 0,1 0 0,-1 1 0,1 0 0,-1-1 0,1 1 0,-1-1 0,1 1 0,-1 0 0,1-1 0,-1 1 0,0 0 0,0-1 0,1 1 0,-1 0 0,0 0 0,0-1 0,0 1 0,1 0 0,-1 0 0,0-1 0,0 1 0,0 0 0,-1 0 0,1-1 0,0 1 0,0 0 0,0 0 0,0-1 0,-1 1 0,1 0 0,0 0 0,-1-1 0,1 1 0,-1 0 0,1-1 0,0 1 0,-1-1 0,1 1 0,-1-1 0,0 1 0,1-1 0,-1 1 0,1-1 0,-1 1 0,0-1 0,1 1 0,-1-1 0,0 0 0,0 0 0,-1 1 0,-11 5 0,-1-1 0,0 0 0,0-1 0,-27 5 0,-3 0 0,-100 29 0,-130 29 0,215-55 0,-1-4 0,-98 3 0,506-19 0,179-30 0,-162-24 0,-323 51 0,-41 11 0,-1 0 0,1 0 0,-1 0 0,0 0 0,1-1 0,-1 1 0,1 0 0,-1 0 0,1 0 0,-1-1 0,0 1 0,1 0 0,-1-1 0,0 1 0,1 0 0,-1 0 0,0-1 0,1 1 0,-1-1 0,0 1 0,0 0 0,1-1 0,-1 1 0,0-1 0,0 1 0,0 0 0,0-1 0,0 1 0,1-1 0,-1 1 0,0-1 0,0 1 0,0-1 0,0 1 0,0-1 0,0 1 0,-1 0 0,1-1 0,0 1 0,0-1 0,0 1 0,0-1 0,0 1 0,-1 0 0,1-1 0,0 1 0,0-1 0,-1 1 0,1-1 0,-5-4 0,1 0 0,-1 0 0,0 1 0,0 0 0,-1 0 0,1 0 0,-10-5 0,-53-24 0,49 25 0,-196-87 0,-205-99 0,147 42 0,201 108 0,-109-89 0,175 128 0,-32-31 0,36 34 0,0 1 0,1-1 0,-1 0 0,1 0 0,0 0 0,-1 0 0,1 0 0,0 0 0,0 0 0,0 0 0,1-1 0,-1 1 0,0 0 0,1 0 0,-1-1 0,1-3 0,0 5 0,1 0 0,-1 0 0,1-1 0,0 1 0,-1 0 0,1 0 0,0 0 0,-1 0 0,1 0 0,0 0 0,0 0 0,0 1 0,0-1 0,0 0 0,0 0 0,0 1 0,0-1 0,0 0 0,1 1 0,-1-1 0,0 1 0,0 0 0,0-1 0,2 1 0,19-5 0,0 1 0,0 1 0,0 1 0,40 1 0,-32 1 0,511-18 0,-503 14 0,-29 1 0,-12 1 0,-348-3 0,219 7 0,42-2 0,103 0 0,-5-1 0,1 1 0,0 1 0,15 1 0,-22-1 0,-1-1 0,1 0 0,-1 1 0,0-1 0,1 0 0,-1 1 0,1 0 0,-1-1 0,0 1 0,0 0 0,1 0 0,-1 0 0,0 0 0,0 0 0,0 0 0,0 0 0,0 0 0,0 0 0,0 0 0,0 0 0,-1 1 0,1-1 0,0 0 0,-1 1 0,1-1 0,-1 0 0,1 1 0,-1-1 0,0 2 0,0 0 0,0-1 0,0 0 0,0 0 0,-1 1 0,1-1 0,-1 0 0,0 0 0,0 0 0,0 0 0,0 1 0,0-1 0,0-1 0,0 1 0,0 0 0,-1 0 0,1 0 0,-1-1 0,0 1 0,1-1 0,-1 1 0,-3 1 0,-6 5 0,-1-1 0,-20 9 0,17-9 0,-218 90 0,87-40 0,64-25 0,-46 21 0,108-44 0,0 2 0,1 0 0,-34 26 0,52-36 0,-1 0 0,1 0 0,0 0 0,0 0 0,0 0 0,0 0 0,0 0 0,0 0 0,0 1 0,0-1 0,0 0 0,1 1 0,-1-1 0,0 1 0,0 1 0,1-3 0,1 0 0,-1 1 0,0-1 0,0 1 0,0-1 0,1 1 0,-1-1 0,0 0 0,0 1 0,1-1 0,-1 0 0,0 1 0,1-1 0,-1 0 0,0 0 0,1 1 0,-1-1 0,0 0 0,1 0 0,-1 1 0,1-1 0,-1 0 0,1 0 0,-1 0 0,0 0 0,1 0 0,-1 0 0,1 0 0,-1 0 0,1 0 0,0 0 0,8 1 0,-1-2 0,1 1 0,0-1 0,9-2 0,554-91 0,-445 80 0,142-20 0,-211 23 0,0-2 0,85-30 0,-84 22 0,-29 11 0,49-24 0,-76 33 0,0-1 0,0 0 0,0 0 0,0 0 0,0 0 0,0 0 0,0-1 0,-1 1 0,1-1 0,-1 0 0,0 1 0,4-7 0,-6 7 0,1 0 0,-1 0 0,1 1 0,-1-1 0,0 0 0,0 0 0,0 0 0,0 1 0,0-1 0,0 0 0,-1 0 0,1 1 0,0-1 0,-1 0 0,0 0 0,1 1 0,-1-1 0,0 1 0,0-1 0,0 0 0,0 1 0,0 0 0,0-1 0,0 1 0,0 0 0,-1-1 0,-1-1 0,-7-4 0,1-1 0,-1 1 0,-1 1 0,1 0 0,-1 1 0,0 0 0,0 0 0,-1 1 0,1 0 0,-21-3 0,-17 0 0,-65-3 0,88 8 0,-906-10-557,640 16 463,235-4 94,-1023-14 0,1024 11 7,-795-21 637,1377 25-644,-347 4 0,-1 8 0,264 53 0,-414-61 0,0 1 0,0 1 0,-1 2 0,50 22 0,-74-29 0,0-1 0,0 1 0,0 0 0,0 0 0,0 0 0,-1 0 0,1 1 0,-1-1 0,0 1 0,1-1 0,1 5 0,-4-7 0,1 1 0,-1 0 0,0 0 0,0-1 0,0 1 0,0 0 0,1 0 0,-1-1 0,0 1 0,0 0 0,0 0 0,-1 0 0,1-1 0,0 1 0,0 0 0,0 0 0,0-1 0,-1 1 0,1 0 0,-1 1 0,0-1 0,-1 1 0,1 0 0,-1 0 0,1-1 0,-1 1 0,0-1 0,0 1 0,1-1 0,-1 0 0,-3 2 0,-22 9 0,-2 0 0,1-2 0,-1-1 0,-54 9 0,34-8 0,-426 84-689,-533 36-1,250-40 273,165-41 1282,1659-54 9,-810 5-817,-538 1-190,-480-3-456,619-1 589,-143-23 0,240 20 0,0-3 0,1-1 0,-1-3 0,2-2 0,0-1 0,1-3 0,-45-26 0,82 42-2,1 0-3,-1-1 0,1 1 1,0-1-1,0 0 1,-4-5-1,8 9 9,0-1 0,1 0-1,-1 0 1,0 1 0,1-1-1,-1 0 1,1 0 0,0 0-1,-1 0 1,1 0-1,0 1 1,-1-1 0,1 0-1,0 0 1,0 0 0,0 0-1,0 0 1,0 0 0,0 0-1,0 0 1,0 0 0,0 0-1,0 0 1,0 0 0,1 0-1,-1 0 1,0 0 0,1 1-1,-1-1 1,1 0 0,-1 0-1,1 0 1,-1 0 0,1 1-1,0-1 1,-1 0 0,1 1-1,0-1 1,-1 0 0,2 0-1,6-5 45,0 1 0,1 0 0,-1 1 0,1-1 0,0 2 0,0-1 0,12-2 0,81-16 170,-98 21-218,401-42-253,6 32-250,-354 10 433,904 4-130,-942-2 200,-22-1 0,-43 0 0,-741 51 15,547-30 134,210-18 6,-131 16 545,125-7-693,35-12-7,1 0 0,0 0 0,0 0 0,0 0 0,-1 1 0,1-1 0,0 0 0,0 0 0,0 0 0,0 1 0,0-1 0,0 0 0,0 0 0,-1 1 0,1-1 0,0 0 0,0 0 0,0 0 0,0 1 0,0-1 0,0 0 0,0 0 0,0 1 0,0-1 0,0 0 0,0 0 0,0 1 0,1-1 0,-1 0 0,0 0 0,0 1 0,0-1 0,0 0 0,0 0 0,0 0 0,0 1 0,1-1 0,-1 0 0,0 0 0,0 0 0,0 0 0,0 1 0,1-1 0,-1 0 0,0 0 0,0 0 0,1 0 0,-1 0 0,0 0 0,0 0 0,0 0 0,1 1 0,-1-1 0,0 0 0,0 0 0,1 0 0,-1 0 0,0 0 0,0 0 0,1 0 0,-1 0 0,0-1 0,1 1 0,12 4 0,0-2 0,1 1 0,0-2 0,-1 0 0,15-1 0,-1 1 0,1223 111 0,-1233-109 0,54 8 0,-65-10 0,0 1 0,0 0 0,0 0 0,0 1 0,0-1 0,-1 1 0,11 7 0,-15-10 0,-1 1 0,1-1 0,0 1 0,-1-1 0,1 1 0,-1-1 0,1 1 0,-1-1 0,1 1 0,-1-1 0,0 1 0,1-1 0,-1 1 0,1 0 0,-1-1 0,0 1 0,0 0 0,0-1 0,1 1 0,-1 0 0,0 0 0,0-1 0,0 1 0,0 0 0,0-1 0,0 1 0,0 0 0,0 0 0,0-1 0,-1 1 0,1 0 0,0-1 0,0 1 0,-1 0 0,1-1 0,0 1 0,-1 0 0,1-1 0,0 1 0,-1-1 0,0 1 0,-27 20 0,25-19 0,-29 15 0,0-1 0,0-2 0,-42 12 0,-112 25 0,98-29 0,-331 70 0,306-76 0,-196 5 0,284-23 0,60 0 0,224-18 0,-52 2 0,65-7 0,28-2 0,-277 26 0,-21 0 0,-4 1 0,-35 0 0,16 0 0,-1906 2-1012,1898-2 1066,1-1 1,-31-5 0,57 6-38,0 0 0,1-1-1,-1 1 1,1 0 0,-1-1 0,1 1 0,-1-1 0,1 0 0,-1 1 0,1-1 0,-1 0 0,1 0 0,0 0 0,-1 0 0,0-1 0,2 2-9,0-1 1,0 1-1,0-1 1,-1 1 0,1-1-1,0 1 1,0-1 0,0 1-1,0-1 1,0 1-1,1-1 1,-1 1 0,0-1-1,0 1 1,0-1 0,0 1-1,0-1 1,1 1 0,-1 0-1,0-1 1,0 1-1,1-1 1,-1 1 0,0 0-1,1-1 1,-1 1 0,0 0-1,1-1 1,-1 1 0,1 0-1,-1-1 1,7-3 41,-1 0 0,1 1 1,-1-1-1,1 1 0,12-3 0,32-9-50,2 3 0,97-11 0,119 7 0,-248 16 0,1220-5-477,-590 47 359,-110-3 141,319-34-23,-727-12 114,0-7 1,-1-5-1,-1-5 1,153-51-1,-230 56-114,0-2 0,80-45 0,91-72 0,-154 93 0,-54 34 0,161-105 0,-135 84 0,77-72 0,-99 86 0,1 0 0,0 2 0,2 1 0,0 0 0,0 2 0,1 1 0,1 0 0,0 2 0,44-11 0,-60 19 0,-1-1 0,0 0 0,0 0 0,-1-1 0,1 0 0,-1-1 0,0 0 0,12-10 0,-18 14 0,0-1 0,0 0 0,-1 0 0,1 0 0,0-1 0,-1 1 0,0 0 0,1-1 0,-1 1 0,0 0 0,0-1 0,-1 0 0,1 1 0,0-1 0,-1 1 0,0-1 0,1 0 0,-1 1 0,0-1 0,0 0 0,-1 1 0,1-1 0,0 0 0,-1 1 0,0-1 0,0 1 0,1-1 0,-2 1 0,1-1 0,0 1 0,0 0 0,-1-1 0,1 1 0,-3-3 0,-2-3 0,-1 1 0,1 0 0,-1 0 0,0 0 0,-1 0 0,-16-9 0,-58-31 0,14 10 0,38 16 0,-44-42 0,51 42 0,-1 1 0,-53-34 0,-6 11 0,43 23 0,-67-43 0,96 54 0,-1 0 0,2 0 0,-1 0 0,1-2 0,1 1 0,0-1 0,1-1 0,0 1 0,-12-24 0,13 21 0,1-1 0,1 1 0,0-1 0,1 0 0,1 0 0,0-1 0,1 1 0,0-1 0,2 1 0,0-1 0,0 1 0,2-1 0,0 1 0,0 0 0,2 0 0,9-29 0,-3 21 0,0 1 0,1 0 0,1 1 0,1 0 0,21-25 0,-26 38 0,-1 0 0,2 0 0,-1 1 0,1 0 0,0 0 0,1 1 0,0 1 0,0-1 0,0 2 0,0-1 0,1 1 0,-1 1 0,23-5 0,0 4 0,0 1 0,1 2 0,-1 1 0,0 1 0,1 2 0,-1 1 0,34 10 0,-16-1 0,-1 2 0,-1 3 0,82 41 0,-105-46 0,-2 1 0,1 2 0,22 19 0,-37-27 0,-1 1 0,0 0 0,0 0 0,-1 1 0,-1 0 0,1 0 0,-2 1 0,1 0 0,6 17 0,5 30 0,-2 1 0,15 112 0,-26-138 0,25 246 0,-28-233 0,-2 1 0,-3 0 0,-2 0 0,-10 46 0,13-83 0,-1 0 0,0 1 0,-1-1 0,0-1 0,0 1 0,-1 0 0,-1-1 0,1 0 0,-2-1 0,-7 10 0,10-14 0,0 0 0,0 0 0,0-1 0,-1 0 0,1 0 0,-1 0 0,0-1 0,1 1 0,-1-1 0,-1 0 0,1 0 0,0-1 0,0 0 0,-1 0 0,1 0 0,0 0 0,-1-1 0,1 0 0,-1 0 0,1-1 0,-9-1 0,0-1 0,0-2 0,0 0 0,1 0 0,0-1 0,0-1 0,0 0 0,1 0 0,0-2 0,0 1 0,-20-21 0,15 11 0,-1-1 0,2 0 0,1-1 0,0-1 0,-17-33 0,22 32 0,2 0 0,0-1 0,1 0 0,1 0 0,1-1 0,1 0 0,-1-35 0,4-8 0,10-93 0,-7 145 0,0-1 0,0 1 0,1 0 0,9-25 0,-9 34 0,0 0 0,0 0 0,0 1 0,1-1 0,0 1 0,0-1 0,0 1 0,0 1 0,1-1 0,0 0 0,0 1 0,0 0 0,10-6 0,-2 4 0,-1-1 0,2 1 0,-1 1 0,0 1 0,1 0 0,0 0 0,0 1 0,0 1 0,1 1 0,-1 0 0,17 1 0,-22 0 0,1 1 0,0 1 0,-1 0 0,1 0 0,-1 1 0,0 0 0,0 0 0,0 1 0,0 1 0,0-1 0,-1 1 0,0 1 0,0 0 0,0 0 0,-1 0 0,0 1 0,10 13 0,0 4 0,-2 2 0,-1 0 0,-2 0 0,0 2 0,8 29 0,-10-31 0,5 17 0,-1 2 0,-3-1 0,-1 1 0,-2 1 0,-3 0 0,-1 0 0,-4 83 0,-1-119 0,0 0 0,-1 0 0,0 0 0,0 0 0,-1 0 0,-1 0 0,1-1 0,-1 1 0,-1-1 0,0 0 0,0 0 0,-11 13 0,11-17 0,0 0 0,0-1 0,-1 1 0,1-1 0,-1 0 0,0 0 0,0-1 0,0 0 0,0 0 0,-1 0 0,0-1 0,1 0 0,-1 0 0,0-1 0,0 1 0,0-1 0,0-1 0,0 0 0,-7 0 0,5-1 0,0-1 0,0 1 0,0-2 0,0 1 0,1-1 0,-1-1 0,1 1 0,0-1 0,0-1 0,0 0 0,1 0 0,-1 0 0,1-1 0,0 0 0,1 0 0,0-1 0,0 0 0,0 0 0,-4-8 0,-6-10 0,1 0 0,1-1 0,1 0 0,-15-47 0,16 33 0,1-1 0,2 0 0,-6-79 0,12-128 0,4 232 0,-1 0 0,2 0 0,0 0 0,1 1 0,1-1 0,0 1 0,1 0 0,1 0 0,0 0 0,1 1 0,1 0 0,0 1 0,1-1 0,0 1 0,1 1 0,0 0 0,1 0 0,15-11 0,34-22 0,92-48 0,-144 88 0,18-9 0,0 2 0,0 1 0,1 1 0,0 1 0,1 1 0,33-4 0,170-9 0,-205 20 0,46 3 0,-63-1 0,0 1 0,1 0 0,-2 0 0,1 1 0,0 0 0,0 0 0,-1 1 0,13 8 0,-4 0 0,0 1 0,-1 1 0,-1 0 0,0 1 0,-1 1 0,0 0 0,-1 1 0,12 22 0,-17-27 0,-2 0 0,0 0 0,0 0 0,-1 1 0,-1 0 0,0 0 0,0 0 0,-2 0 0,1 0 0,-2 1 0,0-1 0,0 1 0,-2-1 0,-1 15 0,-1-16 0,0-1 0,-1 1 0,-1-1 0,0 0 0,-1 0 0,1-1 0,-2 0 0,0 0 0,0 0 0,-1-1 0,0 0 0,-9 8 0,-18 14 0,-66 45 0,93-70 0,-27 19 0,-2 2 0,0-1 0,-2-2 0,-1-2 0,-50 21 0,75-39 0,0 0 0,-1-1 0,1-1 0,-1 0 0,1-1 0,-1-1 0,1 0 0,-1-1 0,1-1 0,-1 0 0,1-1 0,0-1 0,0 0 0,0-1 0,0-1 0,1 0 0,-15-9 0,0-2 0,0-1 0,1-1 0,1-2 0,0 0 0,2-2 0,-41-49 0,42 41 0,1-1 0,2-1 0,1-1 0,-29-69 0,-37-157 0,68 187 0,3-1 0,3-1 0,3 0 0,1-111 0,11 70 0,-3-141 0,-1 252 0,1 0 0,-1 0 0,0 0 0,0 0 0,0 1 0,-1-1 0,-2-7 0,3 12 0,1-1 0,-1 0 0,1 0 0,-1 0 0,0 1 0,1-1 0,-1 0 0,0 0 0,0 1 0,1-1 0,-1 1 0,0-1 0,0 1 0,0-1 0,0 1 0,0-1 0,0 1 0,0 0 0,0 0 0,0-1 0,0 1 0,0 0 0,0 0 0,0 0 0,0 0 0,0 0 0,0 0 0,0 1 0,0-1 0,0 0 0,0 0 0,0 1 0,0-1 0,0 0 0,0 1 0,0-1 0,1 1 0,-1-1 0,0 1 0,0 0 0,0-1 0,1 1 0,-2 1 0,-7 5 0,0 1 0,1 1 0,0-1 0,1 1 0,-1 1 0,2-1 0,-1 1 0,1 0 0,-6 15 0,-37 104 0,46-120 0,-38 136 0,28-92 0,-3 0 0,-1-1 0,-30 61 0,38-97 0,-22 31 0,27-42 0,0 0 0,0 0 0,0-1 0,-1 0 0,0 0 0,1 0 0,-2 0 0,1-1 0,-10 5 0,14-7 0,0-1 0,0 1 0,0-1 0,0 1 0,0-1 0,0 0 0,-1 0 0,1 0 0,0 1 0,0-1 0,0 0 0,-1-1 0,1 1 0,0 0 0,0 0 0,0 0 0,0-1 0,0 1 0,-1 0 0,1-1 0,0 1 0,0-1 0,0 0 0,0 1 0,-1-2 0,0 0 0,0 0 0,0 0 0,1-1 0,-1 1 0,1-1 0,-1 1 0,1-1 0,0 1 0,0-1 0,-1-4 0,-1-8 0,0-1 0,1 1 0,-1-18 0,3 25 0,1-211 0,1 4 0,-5 190 0,-1 1 0,-1 0 0,-12-36 0,9 36 0,2 0 0,-7-46 0,12 61 0,1 0 0,0-1 0,0 1 0,1 0 0,0 1 0,1-1 0,0 0 0,1 0 0,-1 1 0,2-1 0,7-14 0,-4 12 0,0 0 0,1 1 0,1 0 0,0 1 0,0 0 0,1 0 0,0 1 0,0 0 0,1 1 0,0 0 0,1 0 0,-1 1 0,20-6 0,2 0 0,0 1 0,2 2 0,63-8 0,-36 10 0,0 2 0,0 3 0,67 6 0,-103-2 0,1 2 0,-1 1 0,0 1 0,0 0 0,-1 3 0,0 0 0,0 1 0,-1 1 0,40 26 0,-42-22 0,-1 1 0,-1 1 0,-1 1 0,-1 1 0,0 0 0,21 30 0,-29-34 0,-1 1 0,-1-1 0,0 1 0,-1 1 0,-1 0 0,-1-1 0,0 2 0,-1-1 0,0 0 0,0 28 0,-2 44 0,-15 141 0,13-225 0,0 1 0,-1-1 0,1 1 0,-1-1 0,0 1 0,0-1 0,-1 0 0,1 1 0,-1-1 0,-1 0 0,1 0 0,-4 5 0,6-9 0,-1-1 0,1 0 0,0 1 0,-1-1 0,1 0 0,-1 0 0,1 0 0,-1 1 0,1-1 0,-1 0 0,1 0 0,-1 0 0,0 0 0,1 0 0,-1 0 0,1 0 0,-1 0 0,1 0 0,-1 0 0,1 0 0,-1 0 0,1 0 0,-1-1 0,1 1 0,-1 0 0,1 0 0,-1 0 0,1-1 0,-1 1 0,1 0 0,0-1 0,-1 1 0,1 0 0,-1-1 0,1 1 0,-1-1 0,-13-19 0,13 18 0,-18-32 0,-26-67 0,8 12 0,-11-10 0,-132-304 0,174 386 0,0 3 0,1 0 0,1 0 0,0 0 0,0-1 0,-1-18 0,5 34 0,0-1 0,0 0 0,1 0 0,-1 0 0,0 0 0,0 1 0,0-1 0,1 0 0,-1 0 0,0 0 0,0 0 0,0 0 0,1 0 0,-1 0 0,0 0 0,0 1 0,1-1 0,-1 0 0,0 0 0,0 0 0,0 0 0,1 0 0,-1 0 0,0 0 0,0 0 0,1 0 0,-1-1 0,0 1 0,0 0 0,1 0 0,-1 0 0,0 0 0,0 0 0,0 0 0,1 0 0,-1-1 0,0 1 0,0 0 0,0 0 0,0 0 0,1 0 0,-1-1 0,0 1 0,0 0 0,0 0 0,0 0 0,0-1 0,0 1 0,0 0 0,1 0 0,-1 0 0,0-1 0,0 1 0,0 0 0,0 0 0,0-1 0,0 1 0,0 0 0,0-1 0,12 21 0,3 14 0,-3 2 0,-1 0 0,11 62 0,5 118 0,-14-15 0,-16 236 0,-3-365 0,-23 111 0,28-178 0,0 0 0,-1 0 0,1 0 0,-1 0 0,0 0 0,0-1 0,-6 10 0,7-13 0,1-1 0,-1 1 0,0 0 0,1-1 0,-1 1 0,0-1 0,0 1 0,1-1 0,-1 1 0,0-1 0,0 1 0,0-1 0,0 0 0,0 1 0,1-1 0,-1 0 0,0 0 0,0 0 0,0 1 0,-1-1 0,0-1 0,0 1 0,0-1 0,1 1 0,-1-1 0,0 0 0,1 0 0,-1 1 0,1-1 0,-1 0 0,1 0 0,-1-1 0,1 1 0,0 0 0,-3-3 0,-12-17 0,0-1 0,1 0 0,-21-45 0,24 46 0,-38-76 0,-68-184 0,100 226 0,2-1 0,3-1 0,3 0 0,2 0 0,-1-71 0,14-228 0,0 49 0,-4 214 0,-4-116 0,2 188 0,-2-1 0,0 1 0,-1 0 0,-2 0 0,0 0 0,-1 0 0,-1 1 0,-1 0 0,-1 1 0,0 0 0,-23-29 0,31 45 0,-25-33 0,27 36 0,-1-1 0,1 1 0,0-1 0,0 1 0,-1-1 0,1 1 0,0-1 0,0 0 0,-1 1 0,1-1 0,0 1 0,0-1 0,0 1 0,0-1 0,0 0 0,0 1 0,0-1 0,0 1 0,0-1 0,0 0 0,1 0 0,-1 1 0,1-1 0,0 1 0,0 0 0,0 0 0,-1 0 0,1-1 0,0 1 0,0 0 0,0 0 0,0 0 0,-1 0 0,1 1 0,0-1 0,0 0 0,0 0 0,-1 0 0,1 1 0,0-1 0,0 0 0,-1 1 0,2 0 0,26 12 0,-1 2 0,0 1 0,-2 1 0,45 38 0,-42-32 0,45 34 0,-3 4 0,118 134 0,-185-191 0,32 43 0,-33-44 0,0 1 0,0-1 0,-1 1 0,1-1 0,-1 1 0,0-1 0,0 1 0,0 0 0,0 0 0,0 0 0,-1 6 0,0-8 0,-1-1 0,1 1 0,-1 0 0,0 0 0,1 0 0,-1 0 0,0-1 0,0 1 0,0 0 0,-1-1 0,1 1 0,0-1 0,-1 1 0,1-1 0,-1 1 0,1-1 0,-1 0 0,1 0 0,-1 0 0,0 0 0,0 0 0,1 0 0,-1 0 0,0-1 0,0 1 0,0-1 0,0 1 0,0-1 0,0 0 0,-4 0 0,-3 1 0,-1 0 0,0-1 0,1-1 0,-19-2 0,16 0 0,0 0 0,0-1 0,0 0 0,0-1 0,1-1 0,-16-10 0,-62-48 0,65 45 0,-72-63 0,-29-23 0,110 95 0,1 0 0,-2 1 0,1 1 0,-1 0 0,0 1 0,-1 1 0,-17-4 0,30 9 0,0 0 0,-1 0 0,1 1 0,0-1 0,-1 1 0,1 0 0,-1 0 0,1 1 0,0-1 0,-1 1 0,1 0 0,0 0 0,0 0 0,0 1 0,0 0 0,-8 3 0,10-3 0,0 0 0,0 0 0,0 1 0,0-1 0,0 0 0,0 1 0,1-1 0,-1 1 0,1-1 0,-1 1 0,1 0 0,0-1 0,0 1 0,1 0 0,-1 0 0,0 0 0,1 0 0,0 0 0,0 0 0,0 0 0,0 0 0,0 0 0,0 0 0,1 0 0,-1-1 0,2 4 0,7 33 0,1-1 0,2 0 0,2-1 0,2-1 0,1 0 0,1-2 0,26 38 0,-35-60 0,1 0 0,0 0 0,0 0 0,1-2 0,1 1 0,-1-1 0,2-1 0,-1 0 0,1-1 0,1 0 0,25 10 0,-2-5 0,-2 2 0,0 2 0,-1 1 0,35 24 0,-58-34 0,0 0 0,-1 1 0,0 1 0,0-1 0,-1 2 0,0-1 0,-1 1 0,0 0 0,-1 1 0,0 0 0,-1 0 0,-1 0 0,1 1 0,-2 0 0,4 16 0,1 35 0,-2 0 0,-4 1 0,-5 82 0,1-112 0,1-18 0,-1 0 0,-1 0 0,-1 0 0,0 0 0,-8 21 0,7-28 0,0 1 0,-1-1 0,0 0 0,-1 0 0,0 0 0,-1-1 0,0 0 0,0-1 0,-11 10 0,-3 0-136,-1-1-1,-1-1 1,0-1-1,-1 0 1,-1-2-1,0-1 1,-1-1-1,0-2 0,-35 9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3:39.2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924 426 24575,'321'-22'0,"-218"12"0,293-1 0,-388 11 0,-3 0 0,58-3 0,-61 2 0,1 1 0,-1 0 0,0-1 0,1 0 0,-1 1 0,1-1 0,-1 0 0,0 0 0,0 0 0,0 0 0,1-1 0,-1 1 0,0-1 0,-1 1 0,1-1 0,0 0 0,0 0 0,-1 1 0,1-1 0,-1 0 0,2-3 0,-3 3 0,1 0 0,-1 0 0,0 0 0,0 1 0,0-1 0,-1 0 0,1 0 0,0 0 0,-1 1 0,1-1 0,-1 0 0,0 0 0,1 1 0,-1-1 0,0 0 0,0 1 0,0-1 0,0 1 0,0-1 0,-1 1 0,1 0 0,0-1 0,-1 1 0,1 0 0,-1 0 0,1 0 0,-4-2 0,-5-3 0,-1-1 0,-21-9 0,-4 3 0,0 2 0,-58-11 0,24 6 0,-137-29 0,-348-30 0,499 72 0,-1 2 0,1 3 0,-67 10 0,21-1 0,54-7 0,-65 15 0,80-8 0,25-5 0,10-1 0,17 0 0,20-4 0,0-2 0,42-7 0,3 1 0,1247-14 0,-883 23 0,17-27 0,-414 21 0,-19 2 0,0-1 0,0-2 0,0-1 0,50-16 0,-43 8 0,1 2 0,1 1 0,0 3 0,1 1 0,-1 2 0,69 0 0,-1366 8 0,130-3 0,1052 1 0,0 4 0,0 2 0,-92 22 0,74-11 0,0-5 0,-1-3 0,-177-6 0,657-5 0,-142-1 0,2522 2 0,-2718-3 73,-1-2 0,1-2 0,70-21 0,55-8-1730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3:44.6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395 9 24575,'-1'-1'0,"-1"0"0,1 1 0,0-1 0,0 0 0,0 0 0,-1 1 0,1-1 0,0 0 0,-1 1 0,1 0 0,0-1 0,-1 1 0,1 0 0,-1-1 0,1 1 0,-1 0 0,1 0 0,0 0 0,-1 0 0,-1 1 0,-33 10 0,17-5 0,-40 7 0,-1-4 0,0-2 0,-71-1 0,764-8-42,-439 2-1281,-116 0-5503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4:55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3994 24575,'16'-1'0,"-1"-1"0,1-1 0,0 0 0,15-6 0,-1 1 0,35-9 0,106-41 0,-162 54 0,1-1 0,-1 0 0,0 0 0,-1-1 0,1 0 0,-1 0 0,0-1 0,-1-1 0,1 1 0,-1-1 0,-1 0 0,0 0 0,0-1 0,8-15 0,-8 9 0,0 0 0,-1-1 0,0 0 0,-2 0 0,0-1 0,0 1 0,-2-1 0,0-25 0,0 31 0,-2 0 0,1 0 0,-1 0 0,-1 1 0,0-1 0,-3-11 0,5 22 0,0-1 0,0 1 0,0-1 0,0 1 0,0 0 0,0-1 0,0 1 0,-1 0 0,1-1 0,0 1 0,0 0 0,0-1 0,0 1 0,0 0 0,-1-1 0,1 1 0,0 0 0,0-1 0,0 1 0,-1 0 0,1 0 0,0-1 0,0 1 0,-1 0 0,1 0 0,0-1 0,-1 1 0,1 0 0,0 0 0,-1 0 0,1 0 0,0 0 0,-1 0 0,1-1 0,-1 1 0,1 0 0,0 0 0,-1 0 0,1 0 0,0 0 0,-1 0 0,1 0 0,0 1 0,-1-1 0,1 0 0,-1 0 0,1 0 0,0 0 0,-1 1 0,-8 16 0,3 4 0,2-1 0,0 1 0,1 0 0,2 0 0,0 0 0,3 39 0,1-29 0,2-1 0,1 1 0,1-1 0,11 29 0,-8-33 0,1 0 0,2-1 0,0 0 0,1-1 0,2-1 0,0 0 0,33 35 0,-45-55 0,-1 0 0,1 1 0,-1-1 0,1-1 0,0 1 0,0 0 0,0-1 0,1 0 0,-1 0 0,1 0 0,-1-1 0,1 0 0,7 2 0,-9-3 0,0 0 0,1 0 0,-1-1 0,0 1 0,0-1 0,0 1 0,0-1 0,0 0 0,0 0 0,0-1 0,0 1 0,0-1 0,0 1 0,-1-1 0,1 0 0,-1 0 0,1 0 0,-1 0 0,0-1 0,3-2 0,2-5 0,0 0 0,0-1 0,-1 0 0,0 0 0,-1-1 0,0 1 0,0-1 0,-2-1 0,0 1 0,2-13 0,3-25 0,0-56 0,-7 89 0,-2-276 0,-1 17 0,2 271 0,1 0 0,-1 0 0,1 0 0,0 0 0,1 0 0,-1 0 0,1 0 0,3-6 0,-5 10 0,0 1 0,1-1 0,-1 1 0,0-1 0,1 1 0,-1 0 0,0-1 0,1 1 0,-1-1 0,1 1 0,-1 0 0,1-1 0,-1 1 0,1 0 0,-1 0 0,1-1 0,-1 1 0,1 0 0,-1 0 0,1 0 0,-1-1 0,1 1 0,0 0 0,-1 0 0,1 0 0,-1 0 0,1 0 0,0 1 0,1-1 0,0 1 0,-1 0 0,1 0 0,-1 1 0,1-1 0,-1 0 0,0 0 0,1 1 0,-1-1 0,0 1 0,0-1 0,0 1 0,0-1 0,1 3 0,8 16 0,-2 1 0,0 0 0,-1 0 0,7 36 0,-6-24 0,76 358 0,-71-304 0,-4-1 0,-3 140 0,-7-211 0,-1-14 0,-4-21 0,3 4 0,-73-216 0,45 147 0,4-2 0,-27-148 0,42 101 0,5-140 0,5 89 0,-3 125 0,-3 0 0,-26-101 0,4 28 0,30 132 0,-4-16 0,0 0 0,0 0 0,-10-21 0,12 34 0,0 0 0,0-1 0,0 1 0,-1 1 0,0-1 0,0 0 0,-6-6 0,7 9 0,0 0 0,1-1 0,-1 1 0,0 0 0,0 0 0,0 0 0,0 1 0,1-1 0,-1 0 0,0 1 0,-1-1 0,1 1 0,0 0 0,0-1 0,0 1 0,0 0 0,0 0 0,-3 1 0,-2 1 0,1-1 0,0 2 0,0-1 0,0 1 0,0 0 0,0 0 0,0 0 0,1 1 0,0 0 0,-1 0 0,2 1 0,-1-1 0,-5 7 0,-6 8 0,1 1 0,-15 27 0,-36 66 0,-38 60 0,77-133 0,-21 28 0,-45 88 0,82-134 0,0 1 0,2 1 0,0 0 0,2 0 0,0 1 0,2 0 0,1 0 0,-2 31 0,6-48 0,0 0 0,1 0 0,-1 0 0,2 0 0,-1 0 0,1 0 0,0 0 0,0 0 0,5 8 0,-5-12 0,0 0 0,1-1 0,-1 1 0,1 0 0,0-1 0,0 0 0,0 0 0,0 0 0,1 0 0,-1 0 0,1-1 0,0 1 0,-1-1 0,1 0 0,0 0 0,0 0 0,1-1 0,4 2 0,-4-2 0,0 1 0,0-1 0,0 0 0,0 0 0,0-1 0,0 1 0,0-1 0,0 0 0,0-1 0,0 1 0,0-1 0,0 0 0,0 0 0,0 0 0,0-1 0,0 0 0,0 0 0,-1 0 0,1-1 0,-1 1 0,0-1 0,0 0 0,0 0 0,0-1 0,0 1 0,-1-1 0,1 0 0,-1 0 0,0 0 0,0 0 0,-1 0 0,1-1 0,-1 1 0,0-1 0,0 0 0,1-5 0,5-17 0,-1-1 0,-2 0 0,-1 0 0,-1 0 0,-1-45 0,-17-143 0,14 200 0,-32-196 0,23 173 0,-1 1 0,-2 0 0,-26-52 0,-85-150 0,95 189 0,28 50 0,1 0 0,-1 0 0,1 0 0,-1 0 0,0 0 0,1 1 0,-1-1 0,0 0 0,0 0 0,0 1 0,1-1 0,-1 0 0,0 1 0,0-1 0,0 1 0,0-1 0,0 1 0,0 0 0,-1-1 0,1 1 0,1 1 0,-1-1 0,1 1 0,-1-1 0,1 0 0,0 1 0,-1-1 0,1 1 0,0-1 0,-1 1 0,1-1 0,0 1 0,0-1 0,0 1 0,-1 0 0,1-1 0,0 1 0,0-1 0,0 1 0,0-1 0,0 1 0,0 0 0,0-1 0,0 1 0,0-1 0,0 1 0,0 0 0,1-1 0,-1 1 0,0 0 0,4 17 0,1-1 0,1 0 0,0 0 0,1 0 0,10 17 0,7 16 0,159 348 0,-87-214 0,-72-139 0,-14-27 0,1 0 0,0-1 0,1 0 0,17 18 0,-28-34 0,0 1 0,1 0 0,0-1 0,-1 0 0,1 1 0,0-1 0,-1 0 0,1 0 0,0 0 0,0 0 0,0 0 0,3 0 0,-4-1 0,0 0 0,0 0 0,0-1 0,0 1 0,0-1 0,0 1 0,0-1 0,0 1 0,0-1 0,-1 1 0,1-1 0,0 0 0,0 1 0,0-1 0,-1 0 0,1 0 0,0 0 0,-1 0 0,1 0 0,-1 0 0,1 1 0,-1-1 0,1 0 0,-1 0 0,0-1 0,1 1 0,-1 0 0,0 0 0,0 0 0,0 0 0,0-1 0,5-19 0,-2 1 0,0-1 0,-1-39 0,-9-81 0,-109-630-1329,95 665 1295,-40-121-1,60 221 35,-1 1 0,0 0 0,0 0 0,0 0 0,-1 0 0,1 0 0,-1 1 0,-5-6 0,8 10 0,-1-1 0,1 1 0,0 0 0,0 0 0,-1 0 0,1 0 0,0 0 0,0 0 0,-1 0 0,1 0 0,0-1 0,0 1 0,-1 0 0,1 0 0,0 0 0,-1 0 0,1 0 0,0 1 0,0-1 0,-1 0 0,1 0 0,0 0 0,-1 0 0,1 0 0,0 0 0,0 0 0,-1 0 0,1 1 0,0-1 0,0 0 0,0 0 0,-1 0 0,1 1 0,0-1 0,0 0 0,0 0 0,0 0 0,-1 1 0,1-1 0,0 0 0,0 0 0,0 1 0,0-1 0,0 0 0,0 0 0,0 1 0,-7 34 0,8 17 0,1 1 0,4-1 0,19 90 0,64 189 0,-66-264 0,3-1 0,67 117 0,-80-161 87,1 0 1,1 0-1,1-2 1,2 0-1,-1-1 0,2-1 1,29 22-1,-39-33-54,0-1 1,0-1-1,0 0 0,1 0 1,0-1-1,0 0 0,1-1 0,-1 0 1,1 0-1,-1-1 0,1-1 1,0 0-1,0 0 0,-1-1 1,1 0-1,0-1 0,0 0 0,-1-1 1,1 0-1,11-4 0,-14 3-33,-1 0 0,0-1 0,0 0 0,0 0 0,-1 0 0,0-1 0,1 0 0,-2 0 0,1 0 0,0-1 0,-1 0 0,0 0 0,-1 0 0,1-1 0,-1 1 0,0-1 0,-1 0 0,0-1 0,0 1 0,0 0 0,1-10 0,2-9 0,-1 0 0,-1-1 0,-2 1 0,-1-1 0,-2-33 0,-5-25-82,-26-124-1,-34-82-236,60 265 290,-29-131-73,34 152 102,0 0 0,0 0 0,1 1 0,0-1 0,0 0 0,0 0 0,0 0 0,2-6 0,-2 11 0,1-1 0,-1 1 0,0 0 0,0-1 0,1 1 0,-1 0 0,0 0 0,0-1 0,1 1 0,-1 0 0,0 0 0,1-1 0,-1 1 0,1 0 0,-1 0 0,0 0 0,1-1 0,-1 1 0,1 0 0,-1 0 0,0 0 0,1 0 0,-1 0 0,1 0 0,-1 0 0,0 0 0,1 0 0,-1 0 0,1 0 0,-1 0 0,1 0 0,-1 1 0,0-1 0,1 0 0,-1 0 0,0 0 0,1 1 0,-1-1 0,0 0 0,1 0 0,-1 1 0,0-1 0,1 0 0,-1 0 0,0 1 0,0-1 0,1 0 0,-1 1 0,13 14 0,-1-1 0,0 1 0,12 23 0,108 182 0,47 96-164,-93-162-45,523 974-2314,-542-978 2610,-63-141-28,-1 0-1,0 1 1,-1-1-1,1 1 0,0 14 1,-3-24-58,0 1 1,0-1-1,0 0 1,1 1-1,-1-1 1,0 1-1,0-1 1,0 0-1,0 1 1,0-1-1,0 1 1,0-1-1,0 1 1,-1-1-1,1 0 1,0 1 0,0-1-1,0 1 1,0-1-1,-1 0 1,1 1-1,0-1 1,0 0-1,0 1 1,-1-1-1,1 0 1,0 1-1,-1-1 1,1 0-1,0 0 1,-1 1-1,1-1 1,0 0-1,-1 0 1,1 0-1,0 1 1,-1-1-1,1 0 1,-1 0-1,1 0 1,0 0-1,-1 0 1,1 0-1,-1 0 1,1 0-1,-1 0 1,1 0-1,0 0 1,-1 0-1,1 0 1,-1 0-1,1 0 1,0 0-1,-1-1 1,1 1-1,-1 0 1,1 0-1,-15-9 27,1 0-1,0-1 0,0-1 1,1 0-1,-16-18 0,-84-98 925,7 7 293,89 103-1120,-1 1 0,0 0 0,-1 1 0,-28-15 0,46 28-125,-1 1 0,0 0 0,-1 0 0,1 0 0,0 0 0,0 1 0,0-1 0,-1 1 0,1-1 0,-3 1 0,5 0 0,-1 0 0,1 0 0,-1 0 0,1 0 0,0 0 0,-1 0 0,1 0 0,-1 0 0,1 0 0,0 1 0,-1-1 0,1 0 0,-1 0 0,1 1 0,0-1 0,-1 0 0,1 0 0,0 1 0,0-1 0,-1 0 0,1 1 0,0-1 0,0 1 0,-1-1 0,1 0 0,0 1 0,0-1 0,0 1 0,0-1 0,-1 0 0,1 1 0,0 3 0,0-1 0,1 1 0,-1 0 0,1-1 0,-1 1 0,1-1 0,0 0 0,1 1 0,-1-1 0,3 5 0,20 39 0,2-2 0,2-1 0,2-1 0,37 41 0,-51-68 0,-15-16 0,-1 0 0,0 0 0,0 0 0,0 0 0,0 0 0,0 0 0,1 0 0,-1-1 0,0 1 0,0 0 0,0 0 0,0 0 0,0 0 0,0 0 0,0 0 0,1 0 0,-1 0 0,0 0 0,0 0 0,0-1 0,0 1 0,0 0 0,0 0 0,0 0 0,0 0 0,0 0 0,0 0 0,0-1 0,0 1 0,0 0 0,0 0 0,0 0 0,0 0 0,0 0 0,0 0 0,0-1 0,0 1 0,0 0 0,0 0 0,0 0 0,0 0 0,0 0 0,0-1 0,0 1 0,0 0 0,0 0 0,0 0 0,0 0 0,0 0 0,0 0 0,0 0 0,0-1 0,-1 1 0,1 0 0,0 0 0,0 0 0,0 0 0,0 0 0,-18-32 0,4 16 0,-1 1 0,0 0 0,-2 1 0,1 1 0,-2 1 0,0 0 0,-29-13 0,17 8 0,-55-40 0,41 18 0,1-2 0,-38-47 0,-65-97 0,139 176 0,-7-9 0,9 9 0,-1 0 0,-1 1 0,0 0 0,0 0 0,0 1 0,-1 0 0,0 0 0,-11-7 0,19 14 0,-1 0 0,1-1 0,-1 1 0,0-1 0,1 1 0,-1 0 0,1 0 0,-1-1 0,0 1 0,1 0 0,-1 0 0,0 0 0,1 0 0,-1-1 0,0 1 0,1 0 0,-1 0 0,0 0 0,1 0 0,-1 1 0,0-1 0,1 0 0,-1 0 0,0 0 0,1 0 0,-1 1 0,1-1 0,-1 0 0,0 1 0,1-1 0,-1 0 0,1 1 0,-1-1 0,1 1 0,-1-1 0,0 2 0,0 0 0,0 0 0,1 1 0,-1-1 0,1 1 0,-1-1 0,1 1 0,0-1 0,0 1 0,0 2 0,1 17 0,1-1 0,1 1 0,1-1 0,11 35 0,38 83 0,-33-91 0,24 85 0,-42-126 0,-1 0 0,0 0 0,0 0 0,-1-1 0,0 1 0,0 0 0,0 0 0,-1 0 0,-3 10 0,4-16 0,0 0 0,-1 0 0,1 1 0,-1-1 0,1 0 0,-1 0 0,0 0 0,1 0 0,-1 0 0,0 0 0,0 0 0,0 0 0,0 0 0,0 0 0,0-1 0,0 1 0,0 0 0,0 0 0,0-1 0,0 1 0,-2 0 0,0-1 0,1 0 0,0 0 0,-1 0 0,1 0 0,0-1 0,-1 1 0,1 0 0,0-1 0,0 0 0,-1 0 0,1 0 0,0 0 0,0 0 0,0 0 0,0 0 0,-3-3 0,-3-2 0,0-1 0,1 1 0,-1-2 0,2 1 0,-1-1 0,1 0 0,0-1 0,-8-14 0,-35-83 0,32 66 0,-10-28 0,-29-109 0,-2-75 0,-24-86 0,-7-11 0,25 82 0,40 179 0,-103-310 0,109 354 0,-39-102 0,51 127 0,-1 1 0,-10-20 0,14 33 0,0-1 0,-1 1 0,1 0 0,-1 1 0,0-1 0,0 0 0,0 1 0,-1 0 0,0 0 0,1 1 0,-7-4 0,10 6 0,0 0 0,0 1 0,0-1 0,0 1 0,0-1 0,0 1 0,0 0 0,0-1 0,0 1 0,0 0 0,0 0 0,-1 0 0,1 0 0,0 0 0,0 0 0,0 0 0,0 0 0,0 0 0,0 0 0,-1 1 0,1-1 0,0 0 0,0 1 0,-1 0 0,0 1 0,0-1 0,1 1 0,-1 0 0,1 0 0,-1-1 0,1 1 0,0 0 0,0 0 0,0 1 0,0-1 0,0 0 0,-1 4 0,-6 26 0,2 1 0,1 0 0,1 0 0,1 37 0,-1 11 0,-27 532 0,30-604 0,1 0 0,0 0 0,0 0 0,1-1 0,0 1 0,1 0 0,0 0 0,0 0 0,6 12 0,-8-20 0,1 0 0,-1 0 0,1-1 0,0 1 0,-1 0 0,1 0 0,0 0 0,-1 0 0,1-1 0,0 1 0,0 0 0,-1-1 0,1 1 0,0 0 0,0-1 0,0 1 0,0-1 0,0 1 0,0-1 0,0 0 0,0 0 0,0 1 0,0-1 0,0 0 0,0 0 0,1 0 0,0 0 0,0-1 0,0 1 0,1-1 0,-1 0 0,-1 0 0,1 0 0,0 0 0,0-1 0,0 1 0,0 0 0,-1-1 0,1 1 0,2-4 0,2-2 0,-1-1 0,1 0 0,-1 0 0,-1-1 0,6-12 0,-3-6 0,0 0 0,-2-1 0,-1 0 0,-1-1 0,-2 1 0,-2-35 0,1 51 0,-5-89 0,-27-154 0,13 134 0,3 5 0,-119-687 0,97 628 0,35 140 0,5 33 0,1 8 0,4 12 0,33 141 0,67 168 0,9 32 0,-97-285 0,-3-1 0,-3 2 0,2 77 0,-14-112 0,2-1 0,2 0 0,2-1 0,18 64 0,47 194 0,-46-174 0,63 265 0,-88-381 0,1 0 0,-1-1 0,1 1 0,0-1 0,1 1 0,3 5 0,-6-10 0,0-1 0,1 0 0,-1 1 0,0-1 0,1 1 0,-1-1 0,1 0 0,-1 1 0,0-1 0,1 0 0,-1 0 0,1 1 0,-1-1 0,1 0 0,-1 0 0,1 0 0,-1 1 0,1-1 0,-1 0 0,1 0 0,-1 0 0,1 0 0,-1 0 0,1 0 0,-1 0 0,1 0 0,0 0 0,1-1 0,-1 0 0,0 0 0,1 0 0,-1 0 0,0 0 0,0 0 0,1 0 0,-1-1 0,0 1 0,0 0 0,0-1 0,-1 1 0,2-3 0,4-7 0,0-1 0,-1 0 0,-1 0 0,0 0 0,5-23 0,3-70 0,-10 86 0,28-450 0,-11 120 0,-13 211 0,12-52 0,-1 24 0,-16 143 0,1 0 0,1 0 0,0 0 0,10-28 0,-11 45 0,1 0 0,-1 0 0,1 0 0,0 0 0,0 0 0,1 1 0,0-1 0,0 1 0,0 0 0,0 1 0,1-1 0,0 1 0,0 0 0,0 0 0,1 0 0,-1 1 0,1-1 0,0 1 0,11-4 0,-7 4 0,0 1 0,1 0 0,-1 0 0,1 1 0,0 0 0,-1 1 0,1 0 0,0 1 0,-1 0 0,1 1 0,-1 0 0,1 0 0,-1 1 0,0 1 0,0 0 0,0 0 0,-1 1 0,1 0 0,-1 0 0,16 14 0,-2 0 0,-1 0 0,-1 2 0,-1 1 0,-1 1 0,-1 0 0,21 36 0,-11-12 0,-2 1 0,-3 1 0,-2 1 0,23 79 0,-34-88 0,0-1 0,-3 2 0,-2-1 0,-1 1 0,-2-1 0,-5 61 0,2-92 0,-1 0 0,0-1 0,0 1 0,-1 0 0,0-1 0,-7 15 0,8-21 0,1 0 0,-1-1 0,1 1 0,-1 0 0,0-1 0,0 1 0,0-1 0,0 0 0,-1 0 0,1 1 0,-1-2 0,1 1 0,-1 0 0,0 0 0,0-1 0,1 1 0,-1-1 0,0 0 0,0 0 0,0 0 0,-1-1 0,1 1 0,0-1 0,-4 1 0,0-2 0,1 0 0,-1 0 0,1 0 0,0-1 0,-1 0 0,1-1 0,0 1 0,0-1 0,0 0 0,1 0 0,-11-8 0,-7-7 0,-28-30 0,50 47 0,-53-56 0,-89-122 0,-29-80 0,121 180 0,-12-18 0,5-2 0,-59-138 0,107 209 0,1-1 0,1 0 0,2-1 0,1 0 0,-2-48 0,11-152 0,0 128 0,-3 80 0,-1 5 0,0-1 0,1 1 0,1 0 0,7-27 0,-9 43 0,0 0 0,1 0 0,-1 1 0,0-1 0,0 0 0,1 0 0,-1 0 0,1 0 0,-1 0 0,1 0 0,-1 1 0,1-1 0,0 0 0,-1 0 0,1 1 0,0-1 0,-1 0 0,1 1 0,0-1 0,0 1 0,0-1 0,0 1 0,0-1 0,-1 1 0,1 0 0,0-1 0,0 1 0,0 0 0,0 0 0,0 0 0,0 0 0,0 0 0,0 0 0,0 0 0,0 0 0,0 0 0,0 0 0,0 0 0,0 1 0,0-1 0,0 0 0,0 1 0,0-1 0,0 0 0,-1 1 0,1 0 0,0-1 0,1 1 0,5 5 0,0-1 0,0 1 0,0 1 0,7 8 0,-8-9 0,119 137 0,29 30 0,-127-146 0,-1 2 0,1-2 0,1-1 0,2-1 0,49 31 0,-74-53 0,1 0 0,0 0 0,-1-1 0,1 0 0,0 0 0,1 0 0,-1-1 0,0 0 0,8 0 0,-11-1 0,-1 0 0,1 0 0,-1 0 0,1-1 0,0 1 0,-1-1 0,1 0 0,-1 0 0,1 0 0,-1 0 0,0 0 0,0 0 0,1-1 0,-1 1 0,0-1 0,0 1 0,0-1 0,0 0 0,0 0 0,-1 0 0,1 0 0,-1 0 0,1 0 0,0-3 0,2-3 0,-1 1 0,-1-1 0,0-1 0,0 1 0,0 0 0,-1 0 0,-1-1 0,1 1 0,-1-1 0,0 1 0,-1 0 0,0-1 0,-1 1 0,1 0 0,-6-14 0,2 7 0,0 0 0,-2 1 0,1 0 0,-2 0 0,1 0 0,-2 1 0,-14-18 0,21 29 0,1 1 0,0-1 0,0 1 0,-1-1 0,1 1 0,-1 0 0,1-1 0,-1 1 0,1 0 0,-1 0 0,0 0 0,0 1 0,1-1 0,-1 0 0,0 1 0,0-1 0,0 1 0,0-1 0,0 1 0,0 0 0,-2 0 0,2 0 0,0 1 0,1-1 0,-1 1 0,1 0 0,-1 0 0,1 0 0,-1 0 0,1 0 0,-1 0 0,1 0 0,0 0 0,0 1 0,-1-1 0,1 0 0,0 1 0,0-1 0,1 1 0,-1-1 0,-1 3 0,0 1 0,0 1 0,0 0 0,0-1 0,0 1 0,1 0 0,0 0 0,1 0 0,-1 0 0,1 0 0,0 0 0,1 1 0,1 10 0,-1-13 0,0-1 0,0 0 0,0 0 0,0 1 0,1-1 0,-1 0 0,1 0 0,0 0 0,0-1 0,0 1 0,0 0 0,0-1 0,0 1 0,1-1 0,-1 0 0,1 0 0,0 0 0,0 0 0,0 0 0,0-1 0,0 1 0,0-1 0,0 0 0,0 0 0,1 0 0,-1 0 0,0 0 0,1-1 0,-1 1 0,0-1 0,1 0 0,-1 0 0,0-1 0,1 1 0,-1-1 0,1 1 0,-1-1 0,0 0 0,0 0 0,0-1 0,1 1 0,-1-1 0,-1 1 0,1-1 0,0 0 0,0 0 0,-1 0 0,1 0 0,-1-1 0,1 1 0,-1-1 0,3-4 0,0 1 0,-1-1 0,0 0 0,0 0 0,-1 0 0,0 0 0,0-1 0,-1 1 0,0-1 0,0 0 0,-1 1 0,0-1 0,0 0 0,-1 0 0,0 0 0,0 0 0,-1 1 0,0-1 0,0 0 0,-1 0 0,0 1 0,0-1 0,-1 1 0,0-1 0,0 1 0,-1 0 0,0 0 0,0 1 0,-1-1 0,1 1 0,-1 0 0,-1 0 0,1 1 0,-1-1 0,0 1 0,0 0 0,-1 1 0,0 0 0,1 0 0,-1 0 0,-10-3 0,2 2 0,-1 0 0,0 1 0,0 1 0,0 1 0,-1 0 0,1 1 0,-26 2 0,38 0 0,0-1 0,-1 1 0,1 1 0,0-1 0,0 1 0,0-1 0,0 1 0,0 0 0,0 1 0,0-1 0,1 0 0,-1 1 0,1 0 0,-1 0 0,1 0 0,0 1 0,1-1 0,-1 1 0,0-1 0,1 1 0,0 0 0,0 0 0,0 0 0,0 0 0,1 0 0,-2 5 0,-1 6 0,0 1 0,1 0 0,1 0 0,0 0 0,2 30 0,0-37 0,1 0 0,0-1 0,1 1 0,0-1 0,0 1 0,1-1 0,0 0 0,1 0 0,0 0 0,0 0 0,0-1 0,8 10 0,-10-14 0,0-1 0,0 1 0,1-1 0,-1 0 0,1 1 0,-1-1 0,1 0 0,0-1 0,-1 1 0,1 0 0,0-1 0,0 0 0,0 1 0,1-1 0,-1 0 0,0-1 0,0 1 0,1-1 0,-1 1 0,0-1 0,0 0 0,1 0 0,-1 0 0,0-1 0,1 1 0,-1-1 0,0 0 0,0 0 0,0 0 0,0 0 0,0 0 0,0-1 0,0 1 0,0-1 0,3-2 0,-1-1 0,0 1 0,0-1 0,0 1 0,-1-1 0,0-1 0,0 1 0,0-1 0,0 1 0,-1-1 0,0 0 0,0 0 0,-1 0 0,0-1 0,0 1 0,0-1 0,-1 1 0,0-1 0,0 0 0,-1 1 0,0-9 0,0 1 0,-1 0 0,0 0 0,-1 0 0,0 1 0,-1-1 0,-1 0 0,0 1 0,-10-21 0,9 25 0,-1 0 0,0-1 0,0 2 0,-1-1 0,0 1 0,-1 0 0,0 1 0,0-1 0,0 2 0,-1-1 0,0 1 0,-16-8 0,12 8 0,0 0 0,-1 1 0,0 1 0,0 0 0,0 1 0,0 0 0,-1 1 0,1 1 0,-18 0 0,20 1 0,0 1 0,-1 0 0,1 1 0,0 1 0,1 0 0,-1 0 0,0 1 0,1 1 0,0 0 0,-21 12 0,24-11 0,1-1 0,0 1 0,0 1 0,0-1 0,1 1 0,0 0 0,0 1 0,1 0 0,0-1 0,0 2 0,1-1 0,0 0 0,0 1 0,1 0 0,-3 12 0,-1 19 0,2 0 0,1 0 0,3 0 0,4 63 0,-1-73 0,1 0 0,7 31 0,-8-50 0,1-1 0,0 0 0,1 0 0,0 0 0,0-1 0,1 1 0,1-1 0,-1 0 0,8 8 0,-12-15 0,1 0 0,0 0 0,0 0 0,0 0 0,0 0 0,0-1 0,0 1 0,0-1 0,0 1 0,1-1 0,-1 0 0,1 0 0,-1 0 0,1 0 0,-1 0 0,4 0 0,-5-1 0,1 0 0,0-1 0,0 1 0,0 0 0,-1 0 0,1-1 0,0 1 0,-1-1 0,1 0 0,0 0 0,-1 1 0,1-1 0,-1 0 0,1 0 0,-1 0 0,1-1 0,-1 1 0,2-2 0,1-2 0,1-2 0,-1 1 0,0 0 0,-1-1 0,1 0 0,-1 0 0,-1 0 0,1 0 0,2-13 0,-3 10 0,0 0 0,-1-1 0,0 1 0,-1-1 0,0 0 0,-1 1 0,0-1 0,0 1 0,-1-1 0,-1 1 0,0 0 0,-5-13 0,2 11 0,0 0 0,0 1 0,-2-1 0,1 2 0,-1-1 0,-1 1 0,0 0 0,-20-16 0,9 11 0,0 2 0,0 0 0,-2 1 0,1 1 0,-2 1 0,1 1 0,-1 1 0,-1 1 0,1 0 0,-35-3 0,55 10 0,-21-3 0,0 0 0,0 2 0,-29 2 0,47-1 0,1 1 0,-1-1 0,1 1 0,-1 0 0,1 1 0,0-1 0,0 1 0,-1 0 0,1 1 0,0-1 0,1 1 0,-1 0 0,0 0 0,1 0 0,0 1 0,0 0 0,0 0 0,0 0 0,0 0 0,-3 6 0,2 1 0,0-1 0,1 1 0,0 0 0,1 0 0,1 0 0,-1 1 0,0 18 0,2 87 0,2-82 0,0 21 0,3 0 0,3-1 0,1 1 0,4-1 0,1-1 0,41 101 0,-51-148 0,24 61 0,4-1 0,75 120 0,-105-186 0,26 33 0,-26-32 0,0-1 0,0 1 0,0-1 0,0 0 0,1 0 0,-1 1 0,0-1 0,1 0 0,-1 0 0,1 0 0,-1-1 0,1 1 0,0 0 0,-1-1 0,1 1 0,0 0 0,2-1 0,-4 0 0,1-1 0,-1 1 0,1-1 0,-1 1 0,0-1 0,1 0 0,-1 1 0,0-1 0,1 0 0,-1 1 0,0-1 0,0 0 0,1 1 0,-1-1 0,0 0 0,0 1 0,0-1 0,0 0 0,0 1 0,0-1 0,0 0 0,0 0 0,-1 1 0,1-1 0,0 0 0,0 1 0,0-1 0,-1 0 0,0 0 0,-7-31 0,-2 1 0,-1 0 0,-2 1 0,-23-41 0,12 23 0,13 26 0,-149-317 0,124 251 0,4 0 0,-20-94 0,4 10 0,25 101 0,-14-89 0,35 149 0,-4-38 0,6 47 0,0 0 0,0-1 0,0 1 0,0 0 0,0-1 0,1 1 0,-1 0 0,1 0 0,-1-1 0,1 1 0,0 0 0,0 0 0,0 0 0,0 0 0,3-4 0,-3 5 0,-1 1 0,1 0 0,0-1 0,-1 1 0,1 0 0,0-1 0,-1 1 0,1 0 0,0 0 0,0 0 0,-1-1 0,1 1 0,0 0 0,-1 0 0,1 0 0,0 0 0,0 0 0,-1 0 0,1 1 0,0-1 0,0 0 0,-1 0 0,1 0 0,0 1 0,-1-1 0,1 0 0,0 1 0,-1-1 0,1 1 0,0-1 0,-1 1 0,2 0 0,19 21 0,60 87 0,-5 3 0,79 155 0,-124-216 0,65 81 0,-11-19 0,134 230 0,-184-281 0,-4 1 0,-2 1 0,36 122 0,24 161 0,-58-198 0,-28-130 0,-1 0 0,-1 1 0,-1-1 0,-1 1 0,-5 31 0,5-46 0,0 0 0,0 0 0,-1 0 0,0 0 0,0 0 0,0-1 0,0 1 0,-1-1 0,0 1 0,0-1 0,0 0 0,0 0 0,-1 0 0,-3 3 0,4-5 0,0 0 0,0 0 0,-1 0 0,1-1 0,0 0 0,-1 1 0,1-1 0,-1 0 0,1 0 0,-1-1 0,1 1 0,-1-1 0,1 0 0,-1 0 0,0 0 0,1 0 0,-1-1 0,1 1 0,-1-1 0,-4-1 0,-2-2 0,1 1 0,0-1 0,0-1 0,0 1 0,0-1 0,1-1 0,0 0 0,0 0 0,0-1 0,1 1 0,0-2 0,0 1 0,1-1 0,0 0 0,1 0 0,-1-1 0,1 0 0,1 1 0,0-2 0,0 1 0,-4-17 0,-1-10 0,2 1 0,2-1 0,1 0 0,1-66 0,14-837 0,-12 911 0,1-1 0,2 1 0,1 0 0,1 0 0,1 0 0,2 1 0,0 0 0,16-35 0,-12 39 0,1 1 0,1 0 0,1 1 0,1 0 0,0 1 0,23-20 0,-28 30 0,0 0 0,1 1 0,1 0 0,0 1 0,0 0 0,0 1 0,1 1 0,0 0 0,0 0 0,1 1 0,0 1 0,20-4 0,1 4 0,-1 0 0,1 3 0,0 1 0,48 5 0,-60-1 0,-1 0 0,0 2 0,0 0 0,0 1 0,-1 1 0,0 2 0,36 20 0,-17-4 0,-2 1 0,-1 2 0,-1 2 0,-1 1 0,51 61 0,-66-67 0,-1 1 0,-1 0 0,-2 1 0,0 0 0,-2 2 0,-2 0 0,0 0 0,-2 1 0,8 41 0,-6 9 0,4 117 0,-16 83 0,-2-166 0,2-28 0,-5 146 0,4-218 86,0 0-1,-2 1 0,-6 24 1,7-33-242,0-1 1,-1 0 0,0 0 0,0 0 0,0-1 0,-1 1 0,0-1-1,0 0 1,0 0 0,-9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4:59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1667 0 24575,'2'139'0,"0"-32"0,-15 156 0,10-241 0,-1-1 0,0 1 0,-1-1 0,-2 0 0,0 0 0,-1 0 0,-1-1 0,-1-1 0,-16 24 0,1-8 0,-2-2 0,-1 0 0,-56 48 0,42-42 0,27-23 0,-1-2 0,-1 1 0,-31 19 0,-172 112 0,204-135 0,0 0 0,-1-2 0,-1 1 0,1-2 0,-2-1 0,1 0 0,-1-1 0,0-1 0,0 0 0,-27 1 0,-20-1 0,-116-6 0,108-1 0,46 1 0,1-1 0,-1-1 0,1-1 0,-1-1 0,1-2 0,1-1 0,-1-1 0,1-1 0,1-1 0,0-1 0,1-2 0,0 0 0,-35-28 0,49 32 0,1 1 0,0-2 0,1 1 0,0-1 0,0 0 0,1-1 0,1 1 0,0-1 0,0-1 0,1 1 0,1-1 0,0 0 0,1 0 0,-3-22 0,2-1 0,2 0 0,1 0 0,2 0 0,7-46 0,-7 75 0,0-1 0,1 1 0,0-1 0,0 1 0,0 0 0,5-10 0,-5 13 0,0 1 0,1 0 0,-1 0 0,1 0 0,-1 0 0,1 0 0,0 0 0,0 1 0,0 0 0,0-1 0,0 1 0,1 0 0,-1 0 0,1 1 0,3-2 0,54-11-1365,7 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1:05:03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96 0 24575,'24'44'0,"3"-2"0,39 49 0,-53-74 0,25 30 0,-18-22 0,0 1 0,17 30 0,175 362 0,-209-411 0,0 0 0,0 1 0,-1-1 0,2 14 0,-3-20 0,-1 0 0,0 0 0,0 0 0,0 0 0,0 0 0,0 0 0,0 0 0,-1 0 0,1-1 0,0 1 0,0 0 0,-1 0 0,1 0 0,0 0 0,-1-1 0,1 1 0,-1 0 0,1 0 0,-1-1 0,0 2 0,0-2 0,0 1 0,0-1 0,0 1 0,0-1 0,0 0 0,0 0 0,-1 1 0,1-1 0,0 0 0,0 0 0,0 0 0,0 0 0,0-1 0,-1 1 0,1 0 0,0 0 0,0-1 0,0 1 0,0 0 0,-2-2 0,-10-4 0,0-2 0,0 0 0,1 0 0,0-1 0,1-1 0,0 0 0,0 0 0,-9-12 0,1 2 0,-26-31 0,3-1 0,-57-91 0,49 68 0,26 35 0,-36-80 0,22 40 0,-6-10-1365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4:38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4938 8181 24575,'0'0'0,"-1"0"0,0 0 0,1 0 0,-1-1 0,1 1 0,-1 0 0,0 0 0,1-1 0,-1 1 0,1-1 0,-1 1 0,1 0 0,-1-1 0,1 1 0,-1-1 0,1 1 0,0-1 0,-1 1 0,1-1 0,0 1 0,-1-1 0,1 0 0,0 1 0,-1-1 0,1-1 0,-7-23 0,4 8 0,-13-28 7,-1 1 0,-2 1 0,-2 0 0,-2 2-1,-42-58 1,-171-185-212,132 174-24,-4 6-1,-5 4 1,-5 5-1,-3 5 0,-4 6 1,-3 5-1,-150-66 0,218 118 156,-1 2-1,-1 3 0,-1 3 0,0 2 0,-110-13 1,138 27 39,1 2 1,-1 1-1,1 1 0,0 2 1,-1 2-1,1 1 1,1 2-1,-1 1 1,1 1-1,1 2 1,0 1-1,-46 27 1,34-11-33,1 1 0,2 3 0,1 1 1,1 2-1,2 2 0,2 1 1,1 2-1,3 1 0,-39 67 0,20-18-137,4 2-1,4 1 1,-54 184-1,68-176 152,-23 148-1,45-206 28,2 0 0,3 1 0,1 0 0,2-1 0,15 86 0,-13-113 68,0 1 1,2 0-1,0-1 0,1 0 1,0 0-1,2-1 0,0 0 1,13 18-1,-14-24 60,0-1 0,1 0 0,0 0 0,1-1 0,0 0 0,0 0 0,0-1 0,1-1-1,0 1 1,1-2 0,-1 0 0,18 5 0,3-1 63,0-3 0,1 0 0,0-2 0,0-2 0,0-1 0,0-1 0,34-5 0,-7-3 245,0-2 1,113-37-1,-132 33-382,-2-1-1,1-2 1,-2-2-1,-1-2 0,44-31 1,-54 31-51,-1-1 0,-1-1 0,-1-1 0,-1-1 1,-2-1-1,0-1 0,22-39 0,-11 6-132,-2-1 0,-3-2 1,-2-1-1,25-107 0,-20 30 145,14-164 1,-30 159 9,-10-282 0,-7 386 0,-2 0 0,-1 0 0,-2 1 0,-2 0 0,-24-63 0,27 88 0,0 1 0,-1 0 0,0 0 0,-1 1 0,-1 0 0,0 1 0,-1 0 0,0 0 0,-1 1 0,-1 1 0,0 0 0,0 1 0,-1 0 0,0 1 0,-1 1 0,-18-9 0,14 10 39,0 0 0,-1 2-1,1 0 1,-1 1 0,0 1 0,0 1 0,0 0 0,0 2 0,-1 0 0,1 2 0,0 0-1,0 1 1,0 1 0,1 1 0,-1 0 0,1 2 0,0 0 0,1 1 0,0 1 0,0 1-1,-19 14 1,4 2-16,1 2 0,1 1 0,2 1-1,1 2 1,1 1 0,2 1 0,-34 61-1,23-30-272,3 1-1,-24 72 0,17-19-164,5 1 1,-35 232-1,50-182-245,2 269-1,44-41 42,30-74 382,-40-259 22,32 82 0,-36-119 178,0 0 0,2-1-1,1-1 1,34 44 0,-41-59 41,2 0 0,-1-1 0,1 0 0,1-1 0,0 0 0,0-1 0,1 0 0,0 0 0,0-2 0,1 1 1,18 5-1,-20-8 54,1-2 1,-1 1-1,1-2 1,-1 1 0,1-2-1,0 1 1,0-2-1,-1 1 1,1-2 0,0 1-1,-1-2 1,1 1 0,16-8-1,-10 3-5,0-1-1,-1-1 1,0-1-1,-1 0 1,0-1 0,24-22-1,-13 7-36,-1-2 0,39-52-1,-23 18 88,-3-1 0,-3-1-1,-3-3 1,29-80 0,-19 22 163,40-192 0,-54 168-260,12-167 1,-36 234-7,-4 0 0,-3 0 0,-21-137-1,18 190 46,-1 0-1,-2 0 0,-1 0 1,-1 1-1,-2 0 0,-1 1 1,-27-44-1,27 53-12,0 1 0,-2 0 1,0 1-1,-1 1 0,0 0 0,-1 1 1,-1 1-1,0 1 0,-1 0 0,-38-17 1,18 13-69,-2 2 1,1 2 0,-2 1 0,0 3-1,0 1 1,0 2 0,-1 2 0,1 2 0,-1 1-1,0 3 1,-58 10 0,47-2-12,0 2 0,0 2 0,2 2 0,0 3 0,1 2 0,1 2 0,1 3 0,-61 44 0,61-34-20,2 3 0,1 2 0,3 2 0,1 2 0,3 2 0,1 1 0,3 2 0,2 1 0,2 2 0,-23 58 0,6 5-179,6 2 0,5 1 1,5 2-1,-17 138 0,-21 357-737,37 115 0,100 701-782,-21-1070 681,180 679 1,-92-649 100,-110-334 706,3-2-1,45 72 1,-59-110 257,0 0 1,1-1-1,1 0 1,29 26-1,-37-39 77,0 1 0,-1-1 0,2-1-1,-1 1 1,0-1 0,1-1 0,0 1-1,0-1 1,0-1 0,0 1 0,1-1-1,-1-1 1,0 0 0,10 1 0,-11-2-1,-1-1-1,1 0 1,-1 0 0,0 0 0,0 0 0,1-1 0,-1 0 0,0-1 0,0 1 0,-1-1 0,1 0 0,0-1 0,-1 1 0,0-1 0,8-8 0,2-3 10,-1-1 1,-1 0 0,-1-1 0,0 0-1,-1-1 1,13-29 0,1-9 13,-3-1 0,28-108-1,31-304 741,-22-247-165,-30-252-1215,-47-192-41,-123-617-683,-146 29-285,88 952 586,15 258 101,146 447 676,-77-136-1,102 204 224,-2 1 0,0 0 0,-2 1 0,0 1 0,-27-25-1,39 41 37,-1-1-1,0 1 1,0 0-1,0 0 1,0 1-1,0 0 1,-1 0-1,1 1 1,-1-1-1,-7 0 1,9 2 6,1 0 1,-1 1-1,1 0 0,-1 0 1,1 0-1,-1 1 1,1-1-1,-1 1 1,1 0-1,0 1 1,0-1-1,-8 4 0,3 1 61,0 0 0,0 1-1,1 0 1,0 0-1,0 1 1,1 0 0,0 0-1,1 1 1,0 0-1,0 0 1,-9 19 0,-7 22 273,3 0 0,1 1 0,3 1 0,-15 97 1,-8 148 589,17 134 0,24 177-328,30 177-1210,203 1644-1891,-150-1910 1463,-12-190 28,-68-305 846,1 0 1,0-1-1,2 0 0,18 35 1,-26-57 113,-1-1 1,0 1-1,0 0 1,1-1-1,-1 1 0,0-1 1,1 1-1,-1-1 1,0 1-1,1-1 1,-1 0-1,1 1 1,-1-1-1,1 1 1,-1-1-1,1 0 1,-1 1-1,1-1 1,0 0-1,-1 0 0,1 1 1,-1-1-1,1 0 1,0 0-1,-1 0 1,1 0-1,0 0 1,-1 0-1,1 0 1,-1 0-1,1 0 1,0 0-1,-1 0 1,1 0-1,0 0 0,-1-1 1,1 1-1,0-1 1,1-1 22,0-1 1,0 1-1,0-1 0,-1 0 1,0 1-1,1-1 0,-1 0 1,0 0-1,0 0 0,0 0 1,0-4-1,8-51 122,4-96 0,-4-240 48,-11-176 502,-64-1428 685,21 1498-1409,-8 143-79,5 139 77,45 205 26,-1 1 0,0 0 0,0 0 0,-1 1 0,-1-1 0,-6-10 0,12 22 0,0 0 0,-1-1 0,1 1 0,0 0 0,0 0 0,0-1 0,-1 1 0,1 0 0,0 0 0,0 0 0,0-1 0,-1 1 0,1 0 0,0 0 0,0 0 0,-1 0 0,1-1 0,0 1 0,-1 0 0,1 0 0,0 0 0,-1 0 0,1 0 0,0 0 0,0 0 0,-1 0 0,1 0 0,0 0 0,-1 0 0,1 0 0,0 0 0,-1 0 0,1 0 0,0 0 0,0 0 0,-1 1 0,1-1 0,0 0 0,-1 0 0,1 0 0,0 0 0,0 1 0,-1-1 0,1 0 0,0 0 0,0 0 0,0 1 0,-1-1 0,0 3 0,0 0 0,0 0 0,0 0 0,0 0 0,0 0 0,1 0 0,0 0 0,-1 4 0,1 37 0,8 73 0,34 166 164,34 97 527,203 777-187,-222-973 315,-40-152-327,-12-33-246,-2-9-1,-3-26 247,-10-71-1,-33-186 492,-275-1268-1810,305 1509 1236,-24-61 0,30 100-166,7 13-238,-1 0 0,1 0-1,0 0 1,0 0 0,0 0 0,0 0-1,0 0 1,0 0 0,0 0 0,0-1 0,0 1-1,-1 0 1,1 0 0,0 0 0,0 0-1,0 0 1,0 0 0,0 0 0,-1 0 0,1 0-1,0 0 1,0 0 0,0 0 0,0 0-1,0 0 1,0 0 0,-1 0 0,1 0-1,0 0 1,0 0 0,0 0 0,0 0 0,0 0-1,0 0 1,-1 0 0,1 0 0,0 1-1,0-1 1,0 0 0,0 0 0,0 0-1,0 0 1,0 0 0,0 0 0,-1 0 0,1 0-1,0 1 1,-1 3 40,0 0-1,0 0 1,1 1 0,-1-1-1,1 0 1,0 0 0,1 7-1,25 243 162,40 250-359,28 215-666,260 2273-2774,-331-2783 3254,29 242-644,-20-188 141,-23-182 598,-17-126 254,-2-10-3,-43-235 3,-44-202 34,-26-167 131,52 259-129,-123-647-63,-36 22 195,148 739 641,73 257-491,-1 0 0,-27-51-1,37 79-301,-1 0 0,1 0 0,-1 0 0,0 0 0,0 0-1,1 0 1,-1 0 0,0 0 0,0 0 0,0 0 0,0 0 0,0 0-1,0 1 1,0-1 0,-1 0 0,1 1 0,0-1 0,-2 0 0,2 1-7,1 1 0,-1-1-1,0 0 1,0 1 0,1-1 0,-1 1 0,0-1 0,1 1 0,-1-1 0,0 1 0,1-1 0,-1 1-1,1-1 1,-1 1 0,1 0 0,-1-1 0,1 1 0,-1 0 0,1 0 0,0-1 0,-1 1 0,1 0-1,0 0 1,0 0 0,-1 1 0,-4 21 227,1 1 0,1-1-1,-1 33 1,3 551 377,7-251-897,-6-324 547,-1 0 0,-6 32 0,7-61-224,-1-1 0,0 1 0,1-1 0,-1 1 1,0 0-1,0-1 0,0 0 0,-1 1 0,-1 2 0,2-4-32,1-1-1,0 0 0,-1 1 1,1-1-1,-1 1 1,1-1-1,-1 0 0,1 1 1,-1-1-1,0 0 0,1 0 1,-1 0-1,1 1 1,-1-1-1,0 0 0,1 0 1,-1 0-1,1 0 1,-1 0-1,0 0 0,1 0 1,-1 0-1,0 0 0,1 0 1,-1 0-1,1-1 1,-1 1-1,1 0 0,-2-1 1,-5-4 92,1 0 0,-1-1 0,1 0 1,0 0-1,1 0 0,0-1 0,0 0 1,-7-13-1,-33-55 602,-44-100 0,-24-92-482,92 216-366,-43-106 211,44 101 612,51 122-440,48 126-223,28 109-187,32 145-637,-19 6 1,91 691 0,-188-887 800,-22-241 0,-1-1 0,0 0 0,-1 1 0,-1-1 0,-6 28 0,8-41 0,-1 0 0,1 0 0,-1 1 0,1-1 0,-1 0 0,1 0 0,-1 0 0,0 0 0,0 0 0,1 0 0,-1 0 0,0 0 0,0 0 0,0-1 0,0 1 0,0 0 0,0 0 0,-1-1 0,1 1 0,0-1 0,0 1 0,0-1 0,0 1 0,-1-1 0,1 0 0,-2 1-1,-1-2 1,0 0 0,0 0 0,1 0 0,-1 0 0,1-1 0,-1 1 0,1-1 0,-1 0 0,1 0 0,0 0 0,0-1 0,0 1 0,-4-5 1,-21-21-1,2-1 0,-45-64 0,-197-352-568,31-31-103,48 94 689,183 368 8,-1 1 1,-1 0-1,-12-16 1,20 29-23,0 0 1,0 0-1,0 0 0,0-1 0,0 1 0,-1 0 1,1 0-1,0 0 0,0 0 0,0 0 0,0 0 1,-1-1-1,1 1 0,0 0 0,0 0 0,0 0 1,-1 0-1,1 0 0,0 0 0,0 0 0,0 0 1,-1 0-1,1 0 0,0 0 0,0 0 1,-1 0-1,1 0 0,0 0 0,0 0 0,0 0 1,-1 0-1,1 0 0,0 0 0,0 1 0,0-1 1,0 0-1,-1 0 0,1 0 0,0 0 0,0 0 1,0 1-1,0-1 0,-1 0 0,1 0 0,0 0 1,0 0-1,0 1 0,0-1 0,0 0 1,0 0-1,0 0 0,0 1 0,0-1 0,-1 0 1,1 0-1,0 0 0,0 1 0,0-1 0,0 0 1,0 0-1,0 0 0,0 1 0,0-1 0,1 0 1,-1 0-1,0 0 0,0 1 0,0-1 1,0 0-1,5 49 578,33 124 306,91 328-1118,8 33-293,-120-459 1350,10 93 0,39 257-581,36 171 620,-97-564-859,12 99-7,-16-126 0,-1 0 0,0 0 0,0 0 0,0-1 0,-3 11 0,3-15 0,0 1 0,0-1 0,0 1 0,0-1 0,0 0 0,0 1 0,0-1 0,-1 0 0,1 1 0,0-1 0,0 0 0,0 1 0,-1-1 0,1 0 0,0 1 0,-1-1 0,1 0 0,0 0 0,0 1 0,-1-1 0,1 0 0,0 0 0,-1 0 0,1 1 0,0-1 0,-1 0 0,1 0 0,-1 0 0,1 0 0,0 0 0,-1 0 0,1 0 0,-1 0 0,1 0 0,0 0 0,-1 0 0,1 0 0,0 0 0,-1 0 0,0 0 0,-4-4 0,1 1 0,-1-1 0,1 0 0,-1-1 0,1 1 0,0-1 0,1 0 0,-6-9 0,-44-74 0,-67-155 0,118 237 0,-195-457-685,-9-20 121,147 368 1017,44 94-340,15 34-84,22 58-58,-21-70 29,65 194 0,27 98-163,121 472-1579,-80-270 1828,-93-367-13,-25-98-73,-16-30 0,0 0 0,0 1 0,0-1 0,0 0 0,0 0 0,1 0 0,-1 0 0,0 1 0,0-1 0,0 0 0,0 0 0,0 0 0,1 0 0,-1 0 0,0 0 0,0 0 0,0 0 0,0 1 0,1-1 0,-1 0 0,0 0 0,0 0 0,0 0 0,1 0 0,-1 0 0,0 0 0,0 0 0,0 0 0,1 0 0,-1 0 0,0 0 0,0 0 0,0-1 0,0 1 0,1 0 0,-1 0 0,0 0 0,0 0 0,0 0 0,0 0 0,1 0 0,-1 0 0,0-1 0,0 1 0,0 0 0,0 0 0,0 0 0,0 0 0,1 0 0,-1-1 0,0 1 0,0 0 0,0 0 0,0 0 0,0 0 0,0-1 0,0 1 0,0 0 0,1-7 0,0 0 0,0-1 0,-1 1 0,1 0 0,-3-10 0,-10-109 133,-30-127-1,-45-129 487,85 376-608,-96-379 674,79 288-100,21 80-458,-2 17-126,1 0 0,-1 0-1,0 0 1,1 0-1,-1 0 1,1 0-1,-1 0 1,0 0-1,1 0 1,-1 0 0,1 0-1,-1 0 1,0 0-1,1 0 1,-1 0-1,0 0 1,1 1-1,-1-1 1,0 0 0,1 0-1,-1 1 1,0-1-1,1 0 1,-1 0-1,0 1 1,1-1-1,-1 0 1,0 0 0,0 1-1,0-1 1,1 0-1,-1 1 1,14 17-1,-1 1 0,12 22 0,64 120 0,157 367-393,-23 18-238,-47-111 506,-148-373 274,-28-74-164,-14-41 1,-46-168 14,-44-211-164,-28-227-655,-369-2155-3114,456 2525 2950,41 226 492,6 52 245,5 13 0,5 19 1,-1 1-1,-1 0 0,15 46 0,73 244-640,25 130 590,353 1563 1076,-411-1684 39,-26-130 165,-31-148-493,-8-37-245,-3-9 0,-37-117 737,-49-196 0,-32-229-328,-9-205-1310,5-87-328,22 49 0,32 153 147,32 194 606,35 396 226,2 0-1,2 0 1,9-70 0,-9 112 4,1-1 0,0 1 0,0 0 0,0 0 0,0-1 0,1 1 0,-1 0 0,1 0 0,0 0 0,-1 0 0,1 0 0,1 1 0,-1-1 0,4-3 0,-5 5 0,1 0 0,0 1 0,-1-1 0,1 0 0,0 1 0,-1-1 0,1 1 0,0 0 0,-1-1 0,1 1 0,0 0 0,0 0 0,0 0 0,-1 0 0,1 1 0,0-1 0,0 0 0,-1 1 0,1-1 0,0 1 0,-1 0 0,1-1 0,2 3 0,4 1 0,0 1 0,-1 1 0,1 0 0,-1 0 0,-1 0 0,8 9 0,11 14 0,24 38 0,139 264-164,43 178-655,278 849-489,-55 31 2510,-397-1209-695,-41-128-382,-16-48-100,-4-11-18,-35-96-39,-56-206 32,-42-225-163,-20-172-520,0-52 409,18 65 247,33 155 191,49 192 655,51 254-341,6 91-456,0-1-1,0 0 1,-1 0 0,1 0-1,1 0 1,-1 1-1,0-1 1,0 0-1,1 0 1,-1 0-1,1 1 1,-1-1-1,1 0 1,0 1 0,-1-1-1,1 0 1,0 1-1,0-1 1,2-1-1,8 8 165,4 16-27,31 74 61,109 326-122,71 316-262,26 244-655,215 1214-1147,-299-1286 983,-55-234 0,-46-235 64,-38-204 355,-30-188 497,1-48 69,0 0 0,0 1 0,0-1 0,0 0-1,0 0 1,0 1 0,0-1 0,0 0 0,0 0 0,0 1 0,0-1 0,-1 0 0,1 0 0,0 1 0,0-1 0,0 0 0,0 0 0,-1 0-1,1 1 1,0-1 0,0 0 0,0 0 0,-1 0 0,1 1 0,0-1 0,0 0 0,-1 0 0,1 0 0,0 0 0,0 0 0,-1 0-1,1 0 1,0 0 0,0 0 0,-1 0 0,1 0 0,0 0 0,0 0 0,-1 0 0,1 0 0,0 0 0,-1 0 0,1 0 0,0 0-1,0 0 1,-1 0 0,1 0 0,0 0 0,0 0 0,-1-1 0,1 1 0,0 0 0,0 0 0,0 0 0,-1 0 0,1-1 0,0 1 0,0 0-1,0 0 1,-1-1 0,1 1 0,0 0 0,0 0 0,0-1 0,0 1 0,0 0 0,0-1 0,-14-23 203,1-1-1,2-1 1,-12-35 0,-87-266 778,-44-198-15,-39-186-211,-29-141-768,-584-2376-737,728 2867 937,75 342-175,1-1-1,0-35 0,2 53-12,0 1-1,0-1 1,0 0-1,0 1 0,0-1 1,0 0-1,1 0 1,-1 1-1,0-1 0,1 1 1,0-1-1,-1 0 1,1 1-1,0-1 0,0 1 1,0-1-1,0 1 1,0 0-1,0-1 0,0 1 1,0 0-1,3-2 1,-2 3-1,0 0-1,-1 0 1,1 0 0,0 0 0,0 0 0,0 1 0,-1-1-1,1 1 1,0-1 0,0 1 0,-1 0 0,1-1 0,0 1-1,-1 0 1,1 0 0,-1 0 0,1 0 0,-1 1 0,0-1-1,1 0 1,0 2 0,11 10 1,0 1-1,18 25 1,25 45-1,49 100 0,97 228 163,288 735 713,-177-396-700,-202-504 643,-76-178-262,-25-56-299,-10-13-253,0 0-1,0 0 0,0 1 0,0-1 0,0 0 0,0 0 0,0 0 0,0 0 1,1 0-1,-1 0 0,0 0 0,0 0 0,0 0 0,0 0 0,0 0 0,0 0 1,0 0-1,0 0 0,0 0 0,1 0 0,-1 0 0,0 0 0,0 0 0,0 0 1,0 0-1,0 0 0,0 0 0,0 0 0,0 0 0,1 0 0,-1 0 0,0 0 1,0 0-1,0 0 0,0 0 0,0 0 0,0 0 0,0 0 0,0 0 0,0 0 1,1 0-1,-1 0 0,0 0 0,0 0 0,0-1 0,0 1 0,0 0 0,0 0 1,0 0-1,0 0 0,0 0 0,0 0 0,0 0 0,0 0 0,0 0 0,0-1 1,0 1-1,0 0 0,0 0 0,-2-32 297,-3 1 0,-10-44 0,-70-352 682,-41-307-327,-244-2042-3278,307 2147 1639,54 515 492,8-149-1,2 248 391,1 0 1,0 1-1,1-1 0,8-24 0,-10 37 80,-1 0-1,1 0 0,0 0 0,0 0 1,0 0-1,0 0 0,0 1 0,0-1 1,1 0-1,-1 0 0,0 1 0,1-1 1,0 1-1,-1 0 0,1-1 0,0 1 1,0 0-1,-1 0 0,1 0 0,0 0 1,0 0-1,3 0 0,-3 1-4,1 0 0,0 0-1,0 1 1,-1-1-1,1 1 1,0 0 0,0 0-1,-1 0 1,1 0 0,-1 0-1,1 0 1,-1 1 0,1-1-1,-1 1 1,0 0-1,0-1 1,3 4 0,7 7-81,-1 0 0,0 0 1,14 22-1,22 42-181,61 134 0,81 235 349,694 1988 1924,-847-2315-1144,-35-113-598,-6-17 23,-21-76 350,-73-276 367,-36-227-328,-260-1557-3150,334 1668 2342,58 432 310,5-57 0,-1 94-90,0-1-1,1 1 1,0-1 0,1 1-1,0 0 1,5-13-1,-7 23-47,0-1-1,-1 0 0,1 1 0,0-1 0,0 1 0,0-1 0,0 1 0,0-1 0,1 1 0,-1-1 0,0 1 0,1 0 0,-1 0 0,0 0 0,1 0 0,0 0 0,-1 0 0,1 0 0,0 0 0,-1 1 0,1-1 1,0 1-1,0-1 0,-1 1 0,1 0 0,3-1 0,-1 2 13,0 0-1,0 1 1,0-1 0,0 1 0,0 0 0,-1 0-1,1 0 1,0 0 0,-1 0 0,0 1-1,1 0 1,-1 0 0,0 0 0,3 4 0,11 12 70,-1 2-1,-2-1 1,13 24 0,65 134 180,143 418-315,46 297-785,20 208-164,-13 74 0,-42-87 0,-59-203 0,-63-263 0,-75-286-1,-51-300 740,2-35 232,0 0 0,0 0-1,0 0 1,0 0-1,0 0 1,-1-1 0,1 1-1,0 0 1,-1 0 0,1 0-1,-1 0 1,1-1 0,0 1-1,-1 0 1,0-1-1,1 1 1,-1 0 0,0 0-1,0-1 5,0 0 0,1 0 0,-1 0 0,1 0 0,-1 0 0,1 0 0,-1 0 0,0 0 0,1 0 0,-1 0 0,1-1 0,-1 1 0,1 0 0,-1 0 0,1-1 0,-1 1 0,1 0 0,-1-1 0,1 1 0,-1 0 0,1-1 0,0 1 0,-1-1 0,1 1 0,-1-1 0,1 0 0,-20-30-181,-1-15 53,-16-48-1,-43-158-13,-135-606 85,-38-426 65,-227-1844 0,293 1752 163,54 336 657,59 365 94,65 585-569,5-159 0,4 245-321,0 1 0,0 0-1,1-1 1,-1 1-1,1-1 1,0 1-1,0 0 1,0-1-1,0 1 1,0 0-1,1 0 1,0 0-1,-1 0 1,1 0-1,3-3 1,-4 6-17,-1-1 1,1 1-1,0 0 1,-1-1-1,1 1 1,0 0-1,-1 0 0,1 0 1,0 0-1,-1 0 1,1 0-1,0 0 1,0 0-1,-1 0 0,1 0 1,0 0-1,-1 0 1,1 0-1,0 0 1,-1 1-1,1-1 0,1 1 1,19 16 126,-8 0-91,-1 0 0,20 37 0,43 101-25,124 353 26,53 236 132,191 786-134,-40 24 31,-318-1222-11,38 154-35,-60-234-27,-58-220 0,-21-73 0,-76-279 0,-60-300-44,-25-222-135,6-85 134,26 70 45,38 180-164,44 218-573,57 412 574,2-2 0,5-94 0,-1 141 160,0 0-1,0 1 1,0-1 0,0 0 0,1 0 0,-1 1 0,0-1 0,1 0 0,0 1 0,-1-1 0,1 1-1,0-1 1,0 0 0,0 1 0,0 0 0,0-1 0,0 1 0,0 0 0,0-1 0,1 1 0,-1 0-1,2-1 1,-1 2 3,0 0-1,0 0 1,0 1 0,0-1-1,-1 1 1,1-1-1,0 1 1,0 0-1,-1 0 1,1 0-1,0 0 1,-1 0-1,1 0 1,-1 0-1,1 0 1,-1 1-1,1-1 1,-1 1 0,0-1-1,0 1 1,1 1-1,26 36 1,-2 1 0,-2 1 0,29 66 0,147 370 91,43 193 274,577 2138-43,-733-2443 446,-66-260-399,-20-100-334,0 1 0,-1 0 1,1-1-1,-1 1 0,0 0 0,-1 8 0,1-14-34,0 0 1,0 0-1,0 0 0,0 0 1,0 1-1,0-1 0,-1 0 0,1 0 1,0 0-1,0 0 0,0 0 1,0 0-1,0 1 0,0-1 0,0 0 1,0 0-1,-1 0 0,1 0 0,0 0 1,0 0-1,0 0 0,0 0 1,0 0-1,-1 0 0,1 0 0,0 0 1,0 0-1,0 0 0,0 0 1,0 0-1,-1 0 0,1 0 0,0 0 1,0 0-1,0 0 0,0 0 1,0 0-1,-1 0 0,1 0 0,0 0 1,0 0-1,0 0 0,0 0 0,0 0 1,0 0-1,-1 0 0,1 0 1,0 0-1,0-1 0,0 1 0,-11-14 33,-25-64-20,-84-275-14,-55-250-108,-30-211-325,-134-832 284,51-15-49,224 1267-491,58 357 588,1 0 1,0-70 0,10 95 80,-5 12 20,1 0-1,-1-1 1,0 1 0,1 0-1,-1 0 1,0 0 0,1 0-1,-1 0 1,0 0 0,1 0-1,-1 0 1,1 0 0,-1 0-1,0 0 1,1 0-1,-1 0 1,0 1 0,1-1-1,-1 0 1,0 0 0,0 0-1,1 0 1,-1 0 0,0 1-1,1-1 1,-1 0 0,0 0-1,1 1 1,4 5-1,1 1 0,-1 0 1,0 0-1,-1 0 0,5 10 1,133 302 0,99 349-2,66 365-6,38 316 6,235 1348-131,-85 14-1536,-382-2032 1128,-98-590 492,3 155-1,-23-217 50,5-27 0,0 1 0,0-1 0,-1 0 0,1 0 0,0 1 0,0-1 0,0 0 0,0 0 0,-1 1 0,1-1 0,0 0 0,0 0 0,0 0 0,-1 1 0,1-1 0,0 0 0,0 0 0,-1 0 0,1 0 0,0 1 0,-1-1 0,1 0 0,0 0 0,0 0 0,-1 0 0,1 0 0,0 0 0,-1 0 0,1 0 0,0 0 0,-1 0 0,1 0 0,0 0 0,-1 0 0,1 0 0,0 0 0,0 0 0,-1-1 0,1 1 0,0 0 0,-1 0 0,1 0 0,-5-6 0,0 0 0,0 0 0,1 0 0,0 0 0,0-1 0,1 1 0,0-1 0,-4-9 0,-141-430 0,-81-431 0,-43-406 0,-11-288 0,19-67 0,41 181 164,57 338 655,68 390 38,78 515-638,18 192-195,2 0 0,0-1 1,4-25-1,-4 47-23,0 0 0,0 0 0,1 0 1,-1 0-1,0 0 0,1-1 1,-1 1-1,1 0 0,-1 0 0,1 0 1,-1 0-1,1 0 0,0 0 1,-1 0-1,1 1 0,2-3 0,-3 3 0,1 0-1,0 0 1,-1 0-1,1 0 0,-1 0 1,1 0-1,0 0 1,-1 0-1,1 0 0,0 0 1,-1 0-1,1 1 1,-1-1-1,1 0 0,0 0 1,-1 1-1,1-1 1,-1 0-1,1 1 0,-1-1 1,1 0-1,-1 1 1,1-1-1,-1 1 0,0-1 1,1 1-1,-1 0 1,9 11 0,0 1 0,-1 0 0,-1 1-1,10 25 1,150 452-1,74 372-163,35 274-657,-6 103-5,-30-66 636,-47-199 253,-53-260 214,-55-269-149,-53-260 108,-33-179-203,-2-15-16,-15-52-11,-52-224-7,-39-184 164,-20-98 497,-242-1024-290,288 1264 448,28 127 164,42 148-358,13 43-377,3 10-33,34 76 474,-21-45-500,121 280 794,75 206-328,43 164-1310,172 695-1058,-77 11 654,-294-1109 606,-55-253 388,-1-26 64,0-1 0,0 0 0,0 0 0,0 1 0,0-1 0,0 0 0,0 1 0,0-1 0,0 0 0,0 1 0,0-1 0,0 0 0,0 0 0,0 1 0,0-1 0,0 0 0,0 0 0,0 1 0,0-1 0,-1 0 0,1 1 0,0-1 0,0 0 0,0 0 0,-1 0 0,1 1 0,0-1 0,0 0 0,-1 0 0,1 0 0,0 0-1,-1 1 1,-2-4 0,1 0 0,-1-1-1,1 1 1,-1-1-1,1 1 1,0-1 0,1 0-1,-1 0 1,-2-7-1,-105-333 2,-67-354-164,-39-310-655,-204-1365-1055,262 1375 1588,44 263 1033,48 277 146,56 330-602,8 122-272,1 0-1,0 0 1,0-1 0,1 1-1,0 0 1,0 0 0,0 1-1,4-9 1,-5 13-17,0 1-1,1-1 1,-1 1-1,0 0 1,0-1-1,1 1 1,-1-1-1,0 1 1,1 0-1,-1 0 1,0-1-1,1 1 1,-1 0-1,0-1 1,1 1-1,-1 0 1,1 0-1,-1 0 1,1 0 0,-1-1-1,1 1 1,-1 0-1,0 0 1,1 0-1,-1 0 1,1 0-1,0 0 1,15 11 20,-7 2-20,0 0 0,-1 0 1,13 28-1,133 375-2,84 374-164,54 332-655,12 225-54,-24 81 494,-44-93 326,-58-240 53,-52-301-135,-47-295-405,-50-266 569,-30-213 122,-3-14 46,1-8-154,1-1-1,0 1 1,0-1 0,0 0 0,0 1 0,0-1-1,1 0 1,-1 0 0,1 0 0,-1-3 0,-90-253 864,-65-316-392,-47-319-427,-7-222-88,23-58 0,37 112 164,40 224 561,39 262-285,44 252-371,28 312-69,0 0 0,1 0 0,0 0 0,3-12 0,-4 23 0,0 1 0,0-1 0,0 0 0,0 1 0,0-1 0,0 1 0,0-1 0,0 1 0,0-1 0,1 1 0,-1-1 0,0 1 0,0-1 0,0 1 0,1-1 0,-1 1 0,0-1 0,1 1 0,-1-1 0,1 1 0,-1 0 0,0-1 0,1 1 0,-1 0 0,1-1 0,-1 1 0,1 0 0,-1-1 0,1 1 0,-1 0 0,1 0 0,-1 0 0,1 0 0,-1-1 0,1 1 0,0 0 0,-1 0 0,1 0 0,-1 0 0,1 0 0,-1 0 0,1 0 0,-1 1 0,1-1 0,0 0 0,-1 0 0,1 0 0,-1 1 0,1-1 0,-1 0 0,1 1 0,4 3 0,-1 1 0,1 0 0,-1 0 0,0 0 0,-1 0 0,1 1 0,3 8 0,43 95 0,82 286 164,33 214 522,330 1401-190,-320-1285-451,-100-402 131,-64-252-138,-13-60-33,-5-19-4,-15-52-1,-28-119 0,-85-467-164,-42-454-655,-10-381-164,15-148 0,32 128 327,42 316 1295,55 400 114,49 557-625,-5 214-125,0 1 0,1 0-1,0-1 1,1 1 0,1 0 0,8-22-1,-11 34-2,-1 0 0,1 0 0,-1 0 0,1 0 0,0 0 1,-1 0-1,1 0 0,0 1 0,0-1 0,-1 0 0,1 0 0,0 1 0,0-1 0,0 1 0,0-1 0,0 1 0,0-1 0,0 1 0,0 0 0,0-1 0,2 1 0,-1 0 0,-1 0 0,1 0 0,-1 1 0,0-1 0,1 1 0,-1-1 0,1 1 0,-1 0 0,0-1 0,1 1 0,-1 0 0,0 0 1,0 0-1,1 0 0,-1 0 0,1 2 0,9 11 0,-2 0 0,1 0 0,-2 1 1,0 0-1,8 22 0,45 130 0,42 190 1,89 494-1,90 714 0,-34 2 0,-138-821-115,-61-308-343,-48-413 406,-2 47-1,-5-54 29,6-18 24,0 0-1,-1 1 1,1-1-1,0 0 1,0 0-1,0 0 1,-1 0-1,1 0 0,0 0 1,0 0-1,0 0 1,-1 1-1,1-1 1,0 0-1,0 0 1,-1 0-1,1 0 0,0 0 1,0 0-1,0 0 1,-1 0-1,1 0 1,0-1-1,0 1 1,-1 0-1,1 0 1,0 0-1,0 0 0,0 0 1,-1 0-1,1 0 1,0 0-1,0-1 1,0 1-1,-1 0 1,1 0-1,0 0 0,0 0 1,0-1-1,0 1 1,0 0-1,-1 0 1,1-1-1,-4-7-12,-1 0 0,1-1 0,1 0 1,-1 1-1,-2-14 0,-28-125-65,-52-372 40,-181-1590 519,217 1643 333,43 400-334,4-120-1,8 162-237,-5 24-234,0-1 1,1 1-1,-1-1 0,0 1 0,0 0 1,0-1-1,1 1 0,-1 0 1,0-1-1,0 1 0,1 0 0,-1-1 1,0 1-1,1 0 0,-1-1 0,0 1 1,1 0-1,-1 0 0,0 0 0,1-1 1,-1 1-1,1 0 0,-1 0 1,0 0-1,1 0 0,-1 0 0,1 0 1,-1-1-1,3 3 20,-1 0 1,1 0-1,-1-1 1,0 1-1,0 0 1,0 1-1,0-1 1,0 0-1,-1 1 1,1-1-1,0 1 1,-1-1-1,0 1 1,0-1-1,1 4 1,35 86 301,33 128-1,92 419-368,29 290-781,412 3150-2100,-546-3496 3026,-36-237 315,-21-332-400,0 1 1,-1 0-1,-1 0 0,-4 18 0,-5-16-1,11-16-19,0-1-1,-1 0 0,1 0 0,-1 0 1,1 1-1,-1-1 0,1 0 0,-1 0 0,1 0 1,-1 0-1,1 0 0,-1 0 0,1 0 0,-1 0 1,1 0-1,-1 0 0,1 0 0,-1 0 1,1 0-1,-1 0 0,1 0 0,-1 0 0,1-1 1,-1 1-1,0 0 0,-2-3-1,-1-1 0,1 1-1,-1 0 1,1-1 0,0 1-1,1-1 1,-1 0 0,1 0-1,-4-8 1,-33-77-12,-72-320 13,-24-300 0,-10-250 0,0-123 0,18 65 0,24 201-164,31 254-500,36 288 464,35 256 195,3 23 2,10 74 2,35 373 1,12 393 0,-5 321 0,18 1486 0,-55-1526 164,-16-296 650,-33-346-15,31-471-779,-1-1-1,0 1 1,-2-1 0,1 0 0,-1 0 0,-8 16 0,11-28-20,1 1 1,0 0 0,-1 0-1,1-1 1,-1 1 0,0 0 0,1-1-1,-1 1 1,1-1 0,-1 1-1,0-1 1,0 1 0,1-1-1,-1 1 1,0-1 0,0 0-1,1 1 1,-1-1 0,0 0 0,0 0-1,0 1 1,0-1 0,1 0-1,-2 0 1,0-1-1,1 1 0,-1-1 1,1 1-1,-1-1 0,1 0 0,0 0 0,-1 0 0,1 1 0,0-1 1,0-1-1,0 1 0,0 0 0,0 0 0,0 0 0,-2-3 1,-7-14-1,0-1 0,1-1 0,1 1 0,-7-28 0,-50-195 0,-93-565-164,-163-1340-1401,319 2133 1561,-130-928 116,32 237-42,39 262-70,53 332 5,7 106 13,1 0 0,0 0 0,0 0 1,1-1-1,-1 1 0,1 0 0,2-9 1,-3 14-17,1 0 1,-1 0 0,0 0 0,0 0-1,0 0 1,0-1 0,0 1-1,1 0 1,-1 0 0,0 0-1,0 0 1,0 0 0,0 0 0,1 0-1,-1 0 1,0 0 0,0 0-1,0 0 1,1 0 0,-1 0-1,0 0 1,0 0 0,0 0 0,0 0-1,1 0 1,-1 0 0,0 0-1,0 0 1,0 0 0,0 0-1,1 0 1,-1 0 0,0 1 0,0-1-1,0 0 1,0 0 0,0 0-1,1 0 1,-1 0 0,0 0-1,0 1 1,0-1 0,0 0 0,0 0-1,0 0 1,0 0 0,0 1-1,0-1 1,1 0 0,9 22 178,22 87 335,56 321 467,25 273-328,287 2518-3113,-362-2815 3278,-33-358-329,-5 95 1,-4-131-247,4-12-238,0 0-1,-1 0 1,1 0-1,0 0 1,0 0-1,-1 0 1,1 0-1,0 0 1,0 0-1,0 0 1,-1 0-1,1 0 0,0 0 1,0 0-1,0 0 1,-1 0-1,1 0 1,0 0-1,0 0 1,0 0-1,-1 0 1,1 0-1,0 0 1,0 0-1,0-1 1,-1 1-1,1 0 0,0 0 1,0 0-1,0 0 1,0 0-1,0-1 1,-1 1-1,1 0 1,0 0-1,0 0 1,0-1-1,-4-6 92,0 0 1,0 0-1,1 0 0,-4-14 1,-66-263 783,-38-268-630,-22-222-1008,1-81-227,22 62 20,29 166 387,29 201 1252,29 223 307,56 599 710,3 245-1714,-2 206-799,-7 73-163,-8-51 0,-7-153 328,-7-205 1180,-11-210-228,5-286-290,-1-1 1,0 0-1,-6 21 0,8-34-7,-1 1 0,1-1 1,0 0-1,-1 0 0,1 0 0,0 0 1,-1 0-1,0 1 0,1-1 0,-1 0 0,1 0 1,-1 0-1,0-1 0,0 1 0,0 0 1,1 0-1,-1 0 0,0-1 0,0 1 0,0 0 1,0-1-1,0 1 0,-1 0 0,1-1 1,0 0-1,0 1 0,-2-1 0,1 0 0,0-1 0,0 0 0,0 0 0,0 0-1,0 0 1,0 0 0,1 0 0,-1-1 0,0 1 0,1 0-1,-1-1 1,1 0 0,-1 1 0,1-1 0,0 0 0,-2-3-1,-8-12 2,2 0-1,-10-21 1,-16-53-1,-35-138 0,-59-353 0,-11-264 0,-48-669 0,37-3-9,90 815-24,47 289 25,14 405 8,1-1 0,0 1 0,0 0 0,1-1 0,0 1 0,6-18 0,-8 27 0,0 0 0,1-1 0,-1 1 0,0-1 0,0 1 0,1-1 0,-1 1 0,0 0 0,1-1 0,-1 1 0,1 0 0,-1-1 0,0 1 0,1 0 0,-1-1 0,1 1 0,-1 0 0,1 0 0,-1 0 0,1-1 0,-1 1 0,1 0 0,-1 0 0,1 0 0,-1 0 0,1 0 0,-1 0 0,1 0 0,-1 0 0,2 0 0,-1 1 0,1 0 0,-1 0 0,1 0 0,-1 0 0,0 0 0,1 0 0,-1 0 0,0 0 0,0 1 0,0-1 0,0 0 0,2 3 0,8 16 0,0 1 0,-1 1 0,8 24 0,49 165 0,113 503-164,26 307-655,99 1104-856,-91 19 2298,-170-1615 286,-38-449-649,-5 111 1,-1-189-258,0 0 1,0 0-1,0-1 1,0 1-1,0 0 1,-1 0 0,1 0-1,0-1 1,-1 1-1,0 0 1,1 0-1,-1-1 1,0 1-1,0 0 1,0-1-1,0 1 1,0-1 0,0 1-1,0-1 1,-1 0-1,-1 2 1,1-3-4,1-1 1,-1 0-1,0 1 1,1-1-1,-1 0 1,0 0-1,1 0 1,-1 0-1,1 0 1,0-1-1,-1 1 1,1 0-1,0-1 1,0 1-1,-1 0 1,1-1-1,0 0 1,1 1-1,-1-1 1,0 0-1,-1-2 1,-23-50-1,2-1 0,-28-105 0,-82-405-164,-13-282-655,-32-616-519,51-6 1008,88 825 1149,35 545-335,17-176 0,-12 264-419,1 1 0,0 1-1,0-1 1,1 0 0,0 0 0,1 1-1,9-17 1,-13 24-56,1 1-1,0 0 1,0 0 0,0 0 0,-1 0 0,1 0-1,0 0 1,1 0 0,-1 0 0,0 0-1,0 0 1,0 1 0,1-1 0,-1 0-1,0 1 1,0-1 0,1 1 0,-1-1-1,1 1 1,-1 0 0,0 0 0,1-1-1,-1 1 1,1 0 0,-1 0 0,1 0 0,-1 1-1,0-1 1,1 0 0,-1 0 0,3 2-1,1 0 3,0 1 0,0 0 0,-1 1 0,0-1 0,1 1 0,-1 0 0,0 0-1,-1 0 1,6 8 0,6 9-9,20 37 0,16 48-84,41 125 0,82 293-642,344 1333 681,-288-990 1058,-215-816-524,-13-46-245,-3-14 0,-31-147 582,-30-153-626,0-10-27,-150-733 1612,203 1016-1296,-4-44 1,16 76-247,3 12 1,15 43 246,58 207 491,41 215-328,21 185-1310,119 794-1311,-174-899 983,-54-249 0,-33-275 737,1-29 240,0 0 1,0 1-1,0-1 0,0 0 0,0 0 1,0 0-1,0 1 0,0-1 1,0 0-1,0 0 0,0 1 1,0-1-1,0 0 0,0 0 1,0 0-1,0 1 0,0-1 0,0 0 1,0 0-1,-1 1 0,1-1 1,0 0-1,0 0 0,0 0 1,0 0-1,0 1 0,-1-1 1,1 0-1,0 0 0,0 0 0,0 0 1,0 0-1,-1 1 0,1-1 1,0 0-1,0 0 0,0 0 1,-1 0-1,1 0 0,0 0 1,0 0-1,-1 0 0,-2-5-54,0 0-1,1-1 1,-1 1-1,1-1 1,0 0-1,1 1 1,-2-10 0,-66-376-723,-15-353 464,-2-254-500,3-68-164,11 114 17,18 221 380,29 258 1106,27 335-341,-1 124-145,0 1 0,1 0 0,6-24 1,-8 36-30,0 0 1,0 0-1,0 1 1,0-1 0,0 0-1,1 0 1,-1 1-1,0-1 1,0 0 0,1 1-1,-1-1 1,0 0-1,1 1 1,-1-1 0,1 0-1,-1 1 1,1-1 0,-1 1-1,1-1 1,0 1-1,-1-1 1,1 1 0,-1-1-1,1 1 1,0 0-1,-1-1 1,1 1 0,0 0-1,0 0 1,-1-1 0,1 1-1,0 0 1,0 0-1,-1 0 1,1 0 0,0 0-1,0 0 1,0 0-1,1 0 1,1 3 12,0-1 0,-1 1 0,1-1 0,0 1 0,-1 0 0,1 0 0,-1 0 0,0 1 0,0-1 0,0 0 0,1 5 0,23 55 36,34 122 0,58 281 81,14 180 404,168 1375 209,-255-1630-584,-39-293 127,-6-91-232,0-1 0,0 0 0,-1 1 0,1-1 0,-2 0 0,-1 8-1,3-13-52,0-1-1,0 0 0,0 0 0,0 0 0,0 1 0,0-1 0,-1 0 0,1 0 0,0 0 0,0 1 0,0-1 0,0 0 1,0 0-1,0 0 0,-1 0 0,1 0 0,0 1 0,0-1 0,0 0 0,-1 0 0,1 0 0,0 0 0,0 0 1,0 0-1,-1 0 0,1 0 0,0 0 0,0 0 0,0 0 0,-1 0 0,1 0 0,0 0 0,0 0 0,-1 0 0,1 0 1,0 0-1,0 0 0,0 0 0,-1 0 0,1 0 0,0 0 0,0 0 0,-11-15 205,0-9-41,-12-44 1,-58-276-40,-11-158-294,-40-351-1255,-45-260 2594,169 1066-609,9 38-59,24 82 386,37 139 90,22 129-327,160 1071-1319,-202-1055 827,-36-307 246,-3 98-1,-3-146-388,0-1-1,0 0 1,0 1-1,0-1 1,0 0-1,0 0 1,0 1-1,-1-1 0,1 0 1,0 0-1,-1 1 1,1-1-1,-1 0 1,1 0-1,-1 0 1,0 0-1,0 0 1,1 0-1,-1 0 1,0 0-1,0 0 1,0 0-1,-1 1 1,0-3 3,1 1 1,-1-1-1,1 0 1,-1 1 0,1-1-1,0 0 1,-1 0-1,1 0 1,0 0-1,0 0 1,-1 0 0,1-1-1,0 1 1,0 0-1,0 0 1,0-1-1,1 1 1,-1-1 0,-1-2-1,-20-40 276,1-2 1,-22-70-1,-70-280 26,-98-560-1855,37-12-66,140 741 1184,33 176 356,1 52 57,0-1 0,0 0 0,0 0 0,0 0 0,0 1 0,1-1-1,-1 0 1,0 0 0,0 0 0,0 1 0,1-1 0,-1 0 0,0 0 0,0 0 0,1 0 0,-1 0 0,0 1 0,0-1 0,1 0-1,-1 0 1,0 0 0,0 0 0,1 0 0,-1 0 0,0 0 0,0 0 0,1 0 0,-1 0 0,0 0 0,0 0 0,1 0 0,-1 0-1,0 0 1,1 0 0,-1 0 0,0-1 0,0 1 0,0 0 0,1 0 0,-1 0 0,0 0 0,0 0 0,1-1 0,-1 1-1,0 0 1,0 0 0,0 0 0,0-1 0,1 1 0,-1 0 0,0 0 0,0-1 0,0 1 0,0 0 0,0 0 0,0-1 0,0 1-1,0 0 1,1 0 0,-1-1 0,0 1 0,0 0 0,0 0 0,0-1 0,0 1 0,-1 0 0,1 0 0,0-1 0,13 22 161,-1 0 1,-1 1 0,-1 0 0,9 28 0,78 254 748,200 919-2018,-218-866 743,-38-171 1123,-37-143-268,-4-43-485,0 0 1,0 0 0,0 0 0,0-1 0,0 1 0,-1 0 0,1 0 0,0 0 0,0 0 0,0 0 0,0 0 0,-1 0 0,1 0-1,0 0 1,0 0 0,0-1 0,-1 1 0,1 0 0,0 0 0,0 0 0,0 0 0,-1 0 0,1 0 0,0 1 0,0-1 0,0 0 0,-1 0-1,1 0 1,0 0 0,0 0 0,0 0 0,-1 0 0,1 0 0,0 0 0,0 0 0,0 1 0,0-1 0,-1 0 0,1 0 0,0 0 0,0 0-1,0 1 1,0-1 0,0 0 0,0 0 0,0 0 0,-1 0 0,1 1 0,0-1 0,0 0 0,0 0 0,0 0 0,0 1 0,0-1 0,0 0-1,0 0 1,0 0 0,0 1 0,0-1 0,0 0 0,0 1 0,-13-25 227,1 0 0,2 0 0,-13-37 0,-90-311 410,-30-301-689,5-278-775,27-137-164,31 56 0,25 192 0,16 239 0,17 235 0,20 340 737,1 0 0,1 1 1,5-46-1,-5 71 241,0 0-1,0 0 1,0 0 0,0-1-1,0 1 1,0 0 0,0 0-1,0 0 1,0 0 0,0 0-1,0-1 1,1 1 0,-1 0-1,0 0 1,0 0 0,0 0 0,0 0-1,0 0 1,0 0 0,1-1-1,-1 1 1,0 0 0,0 0-1,0 0 1,0 0 0,0 0-1,1 0 1,-1 0 0,0 0-1,0 0 1,0 0 0,0 0-1,0 0 1,1 0 0,-1 0 0,0 0-1,0 0 1,0 0 0,0 0-1,1 0 1,-1 0 0,0 0-1,0 0 1,0 0 0,0 1-1,8 10-231,14 55-183,43 249-77,21 287 414,0 263 83,69 2173 114,-140-2337 342,-25-285-341,8-396-115,-1-1 0,-9 39 0,1-38 0,10-20 0,1 1 0,0-1 0,-1 0 0,1 1 0,-1-1 0,1 0 0,0 0 0,-1 0 0,1 1 0,-1-1 0,1 0 0,0 0 0,-1 0 0,1 0 0,-1 0 0,1 0 0,-1 0 0,1 0 0,-1 0 0,1 0 0,-1 0 0,1 0 0,0 0 0,-1 0 0,1 0 0,-1 0 0,1-1 0,-1 1 0,1 0 0,-4-4 0,1 1 0,0-1 0,0 1 0,0-1 0,1 0 0,-1 0 0,1 0 0,0 0 0,0-1 0,1 1 0,-2-6 0,-34-116 0,-53-333-164,-15-208-655,3-66-87,19 72 398,23 165 586,27 209 741,26 214-224,7 61-332,2 15-17,17 103 616,19 171 121,11 129-194,107 1520-612,-144-1633 643,-11-248-329,-8 76 1,7-118-443,-1 0 0,0 0 0,1 0 0,-1 0 0,0 0 1,0 0-1,0 0 0,-1 0 0,-2 4 0,4-7-36,-1 1 0,1-1 0,0 0 0,-1 1 0,1-1 0,-1 0 0,1 0 0,-1 1 0,1-1-1,-1 0 1,1 0 0,-1 0 0,1 1 0,-1-1 0,1 0 0,-1 0 0,1 0 0,-1 0 0,1 0 0,-1 0 0,0 0 0,1 0 0,-1 0 0,1-1-1,-1 1 1,1 0 0,-1 0 0,1 0 0,-1-1 0,1 1 0,-1 0 0,1 0 0,-1-1 0,1 1 0,0 0 0,-1-1 0,0 0 0,-8-10 127,0-1 0,1 0 1,1 0-1,0 0 1,0-1-1,-9-27 1,-82-244 751,-40-207-600,-25-180-1039,4-66-236,25 70 0,36 158 295,45 205 1048,47 233-246,7 57-99,-1 14-15,0 0 0,0 0 0,0 0 0,1 0 0,-1-1 0,0 1 0,0 0 0,0 0 0,0 0 0,0 0 0,0 0 0,0 0 0,0 0 0,0 0 0,0 0 0,1 0 0,-1 0 0,0-1 0,0 1 0,0 0 0,0 0 0,0 0 0,0 0 0,0 0 0,1 0 1,-1 0-1,0 0 0,0 0 0,0 0 0,0 0 0,0 0 0,0 0 0,0 0 0,1 0 0,-1 0 0,0 0 0,0 0 0,0 0 0,0 1 0,0-1 0,0 0 0,0 0 0,0 0 0,1 0 0,-1 0 0,0 0 0,0 0 0,0 0 0,0 0 0,0 0 0,0 0 0,0 1 1,0-1-1,0 0 0,0 0 0,11 22 0,0 1 0,-2 0 0,10 40 0,61 228 0,172 785-1442,-219-879 2137,-32-193-646,-1 0 1,0-1-1,0 1 0,0 0 0,0 0 0,-1 0 0,0 0 0,1 0 1,-3 3-1,3-6-39,0-1 1,-1 0-1,1 1 1,0-1-1,-1 1 0,1-1 1,0 0-1,-1 0 1,1 1-1,-1-1 1,1 0-1,-1 0 1,1 1-1,-1-1 1,1 0-1,-1 0 0,1 0 1,-1 0-1,1 0 1,-1 0-1,1 0 1,-1 0-1,1 0 1,-1 0-1,1 0 1,-1 0-1,1 0 1,-1 0-1,1 0 0,-1 0 1,1-1-1,0 1 1,-1 0-1,1 0 1,-1-1-1,1 1 1,-1 0-1,1 0 1,0-1-1,-1 1 0,1-1 1,0 1-1,-1 0 1,1-1-1,0 1 1,-1-1-1,-14-17 154,2-1 0,-1-1 0,2 0 0,1 0-1,-12-31 1,-109-279 688,-64-317-981,27-11-1074,105 382 444,51 195 634,13 77 140,-1-1 0,1 1 0,0 0 0,0 0 0,0 0 0,1 0 0,1-7 0,4 7 135,3 12 47,21 40 272,66 184 342,36 178-813,24 153-818,508 2218-2037,-625-2592 2990,-38-155-133,-5-33 0,-4-11 0,-14-37 0,-25-72 0,-89-292 0,-56-270-164,-191-950-948,44-44 3125,311 1536-1633,1-15-207,28 151-172,5 16 0,17 60-1,71 277 0,47 270-164,22 184-655,-9 55-164,-22-69 0,-32-156 328,-43-216 1310,-50-298-163,-7-116-448,0 1 1,0-1 0,0 1-1,-1-1 1,1 1 0,-1-1-1,0 0 1,0 1 0,-1-1-1,-3 7 1,5-10-37,0-1 0,-1 0 0,1 1 0,0-1 0,0 0 0,-1 0 0,1 1 0,-1-1 0,1 0-1,0 0 1,-1 0 0,1 1 0,0-1 0,-1 0 0,1 0 0,-1 0 0,1 0 0,0 0 0,-1 0 0,1 0 0,-1 0 0,1 0 0,-1 0-1,1 0 1,0 0 0,-1 0 0,1 0 0,-1 0 0,1-1 0,-1 1 0,-15-15 238,4-2-82,2 0-1,-16-36 1,-124-355 665,-56-274-792,-81-346-1039,-297-996-1512,471 1686 2324,82 266 181,23 63 8,5 17 0,43 207 1,69 281 68,56 232 201,207 828-1495,49-7-102,-296-1155 1983,-79-278-163,-42-108-410,0 0 0,0 0 0,1 0 0,0 0-1,9 10 1,-14-18-73,0 1 0,1-1 0,-1 1 0,1-1 0,-1 1 0,0-1 0,1 0-1,-1 1 1,1-1 0,-1 0 0,1 1 0,-1-1 0,1 0 0,-1 1 0,1-1 0,-1 0-1,1 0 1,-1 0 0,1 0 0,0 1 0,-1-1 0,1 0 0,-1 0 0,1 0 0,-1 0-1,1 0 1,0 0 0,-1-1 0,1 1 0,-1 0 0,1 0 0,-1 0 0,1 0 0,-1-1-1,1 1 1,-1 0 0,1-1 0,-1 1 0,1 0 0,-1-1 0,1 1 0,-1 0 0,1-1-1,-1 1 1,0-1 0,1 1 0,-1-1 0,0 1 0,0-1 0,1 1 0,-1-1 0,0 0-1,3-7 42,-1-1 0,0 1 0,0-1-1,-1 1 1,0-1 0,-1-14 0,-35-386 113,-98-428-326,-126-452-657,-100-316-163,-59-50 87,1 210 425,46 345 394,67 360-87,254 635-57,-4 3 0,-81-117 0,117 195 186,-1 1 1,-1 0-1,-23-20 1,34 36 47,1 0 0,-1 1 1,0-1-1,0 2 1,0 0-1,-1 0 1,-19-7-1,23 11 13,0-1 1,0 1-1,1 0 0,-2 1 0,1-1 1,0 1-1,0 0 0,0 1 1,0 0-1,0 0 0,0 0 0,-7 3 1,5-1 25,0 0 0,0 1 0,1 1 1,-1-1-1,1 1 0,0 0 0,0 1 0,-11 11 1,-2 8 76,1 0 1,2 1 0,0 1 0,2 1 0,1 0-1,-21 59 1,-2 26 213,-38 191-1,-10 270 451,30 130-401,28 97-205,111 839-982,-22-1174 237,178 676 0,-76-619-178,-18-170 411,-117-294 666,58 89 1,-79-136-247,0-1 1,1 1-1,0-2 0,1 1 1,0-1-1,1-1 1,13 10-1,-23-17-67,1-1 0,-1 0 0,1 0 0,0 0 1,0 0-1,0-1 0,0 1 0,0 0 0,-1-1 0,1 1 0,0-1 0,0 0 1,0 1-1,0-1 0,0 0 0,1 0 0,-1-1 0,0 1 0,0 0 0,-1-1 1,1 1-1,0-1 0,0 1 0,0-1 0,0 0 0,0 0 0,0 0 0,-1 0 1,1 0-1,0 0 0,-1-1 0,3-1 0,1-5 61,0 0 1,0-1-1,-1 1 0,0-1 1,0 0-1,-1 0 1,0 0-1,-1 0 0,0 0 1,1-15-1,6-52 362,-1-87-1,-17-231 206,-53-205 209,-87-221-353,-375-1083-2187,238 1105 692,31 209 0,209 494 655,-5 3 1,-71-98-1,102 164 111,-47-48 1,57 65 188,0 0 1,-1 0 0,0 1 0,-1 1-1,0 0 1,-16-8 0,20 12 33,1 1-1,-1 0 1,1 0-1,-1 0 1,0 1-1,0 0 1,1 0-1,-1 1 1,0 0-1,0 1 1,-12 1 0,9 1 27,0 0 1,0 1 0,0 0 0,0 1-1,1 0 1,0 1 0,0 0 0,0 0 0,-11 11-1,0 1 1,1 2-1,0 0 1,-28 39-1,14-10-23,-43 82-1,19-9 11,6 3-1,-48 168 1,-73 457 215,48 147-176,33 530-82,128-4-903,49-683 80,27-185 25,5-183 676,-97-321 402,3-1-1,41 68 1,-53-101-108,0-1 1,1 0-1,0-1 1,17 15-1,-24-26-72,0 1 0,0-2 0,0 1-1,0 0 1,1-1 0,-1 0 0,1-1 0,0 1 0,0-1-1,0 0 1,0 0 0,0-1 0,0 0 0,10 1 0,-10-2 4,0 0 1,0-1-1,-1 0 1,1 0 0,0 0-1,0-1 1,-1 0-1,1 0 1,-1 0 0,0-1-1,0 0 1,0 0 0,5-4-1,4-4 125,0-1 0,0 0 0,13-19 0,4-6 285,41-67 1,52-125 491,4-96 0,-6-100 0,-69 180-871,-10-2 1,11-258-1,-45 293-288,-9 0-1,-49-368 0,-20 250-533,56 285 614,-2 0 1,-2 2-1,-23-44 0,35 76 90,-1 0 0,-1 1-1,0 0 1,0 1 0,0-1 0,-1 1 0,-1 1-1,0-1 1,0 2 0,-10-8 0,14 12 6,-1 1 1,1-1 0,-1 1-1,0 0 1,0 1-1,1-1 1,-1 1 0,0 0-1,0 1 1,0-1 0,0 1-1,0 1 1,0-1-1,0 1 1,0 0 0,0 0-1,0 0 1,0 1 0,0 0-1,1 0 1,-8 5-1,-7 4 0,0 2 0,1 0 0,1 1 0,0 1 0,1 0 0,0 1 0,-18 24 0,-18 26-33,3 3 0,-52 93 0,-135 323-365,-6 199 135,32 150-544,5 460-541,168-868 605,18 449 0,29-661 364,38 217 1,-28-322 105,5-1 1,54 152-1,-57-205 229,2-2 0,3 0 0,2-2 0,36 52 0,-45-78 121,0 0 0,2-1 0,0-2 0,2 0 0,0-1 0,1-1 0,1-2 0,32 18 0,-37-25 20,0-1 1,1-1 0,0-1 0,1-1-1,0-1 1,0-1 0,0-1-1,1-1 1,-1 0 0,1-2-1,30-2 1,-37 0 21,0-1 0,-1-1 0,1 0 0,0-1 0,-1 0 0,0-2 0,0 0 0,21-11 0,-17 5 19,0-1 1,0-1 0,-1-1 0,-1 0-1,29-34 1,-6-1 44,-2-2 0,-3-2 0,30-58 0,151-369 737,35-266-264,-1-268-1312,-41-214-327,-71-64 0,-95 90 0,-89 207 0,23 790 492,-78-326-1,80 454 300,-3 1 1,-4 1-1,-3 2 0,-62-109 0,75 153 130,-1 0 0,-2 2 0,-1 1 0,-1 0 0,-1 2 0,-1 1 0,-1 0 0,-48-31 0,55 44 119,1 0-1,-1 2 1,-1 0-1,0 2 1,0 0-1,0 1 1,-1 1-1,0 0 0,-40-1 1,36 5 19,0 2 1,-1 1-1,1 1 1,1 1-1,-1 1 1,1 2-1,-37 14 1,23-5 8,0 2-1,2 1 1,0 2 0,-35 28 0,22-10-85,1 2 1,-43 48-1,32-23 41,4 3 0,2 2 0,-54 97 0,44-53 196,6 3 0,-54 156 0,45-70-38,-47 255-1,-3 358-97,87 131-254,52-512-302,18-2 1,20-2-1,18-3 0,265 817 1,-36-501-309,-217-564 707,129 191 0,-157-281 107,4-2 0,99 102 0,-120-146 0,1-1-1,3-3 1,78 50-1,-97-72 105,1-1 0,0-1 0,1-2-1,70 20 1,-79-29-57,-1-1 1,1-2-1,0 0 1,0-2-1,-1 0 1,1-2-1,0-1 1,32-5-1,-26-1-62,1 0-1,-1-2 1,0-1-1,-1-2 1,-1-1 0,34-21-1,-16 5 11,-1-3 1,-2-1-1,70-72 0,-56 43 227,-2-2 0,71-114 0,-55 60 114,-6-3-1,-5-3 0,53-159 0,-60 118 56,-7-2 0,30-208 0,-55 220-346,-7 0 0,-7-1 1,-7 0-1,-29-239 0,11 281-80,-4 0-1,-5 2 1,-5 1-1,-5 1 0,-4 2 1,-99-182-1,99 221 48,-3 3 0,-3 1 0,-2 3-1,-4 2 1,-60-56 0,75 83-28,-1 2 1,-2 1-1,0 2 0,-3 1 1,0 3-1,-1 2 1,-1 1-1,-91-27 0,105 41-50,0 1 0,-1 1 0,1 2 0,-1 2 0,0 1 0,0 1-1,0 2 1,0 1 0,1 2 0,-1 1 0,-32 10 0,28-3 14,1 1-1,1 1 1,1 2 0,0 2 0,1 0 0,1 3 0,1 1-1,1 1 1,-34 35 0,27-20 3,2 2-1,1 2 1,3 1 0,-32 58-1,23-27 10,4 1 0,-42 133 0,43-89-20,-33 203-1,50-181-45,0 229 0,27-147-178,10-1 0,10-1 0,9-2 0,10-2 0,110 309 0,7-131 115,-125-318 39,87 128 0,-108-179 126,1-1 0,1 0 0,1-2 0,2-1 0,0 0 0,1-2 0,43 27 0,-56-41-4,1 0-1,-1-1 0,1 0 0,1-2 1,-1 1-1,1-1 0,0-1 1,-1-1-1,1 0 0,1 0 0,-1-2 1,0 0-1,0 0 0,0-1 1,0-1-1,0 0 0,0-1 1,-1-1-1,21-8 0,-11 2-35,-1-1 0,0-1 0,-1-2 0,0 0 0,-1-1 0,0 0 0,22-26 0,-1-2 11,-3-3 0,-1-1 0,46-78 0,-12-2 127,59-144-1,-14-20-61,-14-5 1,-12-5-1,54-335 0,-86 198-120,-53 369-1,-3-2 0,-4 1 0,-2 1 0,-27-137 0,19 162-29,-1-1 0,-2 2 0,-2 0 0,-2 1 0,-2 1 0,-1 0 0,-2 2 0,-39-47 0,27 44 57,-2 1 1,-2 2-1,-2 2 1,-1 2 0,-2 2-1,-1 2 1,-2 1-1,0 3 1,-2 2 0,-1 2-1,-1 3 1,-1 1-1,-60-11 1,61 18 12,-2 4 0,1 1 0,-1 3 0,1 2 0,-101 10 0,109-2-4,0 2 0,1 2 0,0 2 0,0 1 0,2 3 0,0 2 0,-52 29 1,53-22-2,2 1 1,1 2 0,1 2 0,1 1-1,2 2 1,-50 62 0,45-44 14,3 2 0,3 2 1,1 0-1,-33 86 0,28-44-6,5 1 0,-22 112 0,-13 210-152,33 291-537,45-365 536,63 397 0,-27-456 144,148 487-1,-140-615 2,77 157 0,-94-237-1,4-2 1,62 85-1,-87-138 29,1 0 1,1-1-1,1-1 0,1-1 1,1-1-1,1-1 0,1-1 1,0-1-1,38 20 0,-46-30-8,0-1-1,0 0 1,1-1-1,0-1 0,0-1 1,0-1-1,0 0 1,0-1-1,0 0 1,1-2-1,-1 0 0,0-1 1,0-1-1,0 0 1,0-1-1,-1-1 0,19-8 1,0-2-20,-1-2 0,0-1-1,-1-2 1,-1-1 0,53-46 0,-21 8-6,-3-2 0,-3-2 0,68-97 0,-23 8-59,147-289 1,127-444-433,-6-285 209,66-835-959,-216-31-289,-220 1012 554,-13 838 658,-9 2 0,-45-187 0,45 289 108,-42-103 0,45 140 154,-3 1 0,-45-71 0,53 94 104,-1 1 0,-1 1 0,-1 0 0,-1 1 0,0 1 0,-1 0 0,-1 2 0,0 0 0,-2 1 0,1 1 0,-2 1 0,1 0 0,-30-9 1,25 14-5,1 0 1,-1 2 0,0 2 0,-1 0 0,1 2 0,0 0 0,-1 2 0,1 1 0,0 1 0,0 1 0,0 2-1,-30 9 1,-7 7-16,1 3 0,0 3-1,3 2 1,0 2 0,-107 81 0,29-3 43,5 5 1,-150 169 0,-317 453-16,283-280-81,-444 857 0,388-465-216,288-610 216,-68 314 0,115-366-51,-23 365 0,56-387-138,8-1-1,28 191 1,-8-203 189,8-2 0,54 161-1,-38-177 221,126 251 0,-109-269-59,136 181 0,-137-216 247,144 141 0,-163-182-197,2-1 1,1-3-1,74 43 0,-95-64-57,1-1 0,-1-1 0,2-2-1,0 0 1,0-2 0,1-2 0,0 0-1,0-2 1,1-1 0,0-2-1,42-1 1,-43-5-28,0 0 0,0-2 0,-1-2 0,0 0 0,0-2 0,0-1 0,-2-1 0,1-2 0,-2-1 0,0 0 0,44-36 0,-16 5-58,-3-1 0,-2-3 0,-2-1 0,56-80 1,-20 8 19,-6-3 0,84-184 0,-53 60-117,96-329-1,59-531-682,-89-231 64,-133 647 13,-56-794-1,-34 853-80,-179-877-1,-51 453-93,195 814 627,-128-261 0,165 411 237,-4 2 1,-4 2 0,-77-98-1,103 154 90,-1 2-1,-48-41 1,59 59-34,-1 0-1,0 1 1,-1 1 0,-31-15 0,39 23-53,1 0 0,-1 0 1,0 1-1,0 1 0,-1 0 0,1 1 0,0 0 0,-1 1 0,0 1 0,1 0 0,-1 1 0,1 0 1,-1 1-1,1 0 0,0 1 0,0 1 0,-16 6 0,10-1-15,1 0 0,0 1 1,0 1-1,1 1 0,-18 15 0,5 0-8,2 0 0,-41 52 1,18-7-4,2 1 0,4 2 0,-64 149 0,28-21 0,-80 315 0,-54 511 0,41 270 0,68 195 0,140 811-35,251-41-244,-32-1164-447,5-325 282,-212-662 475,5-2 0,91 146 1,-119-222 81,2-1-1,40 42 1,-52-62-45,2-1-1,0 0 1,0-1 0,1-1-1,21 12 1,-27-18-44,0 0 1,0-1 0,0 0 0,0-1-1,1 0 1,-1-1 0,1 0-1,0-1 1,-1 0 0,1-1-1,0 0 1,0 0 0,-1-1 0,1 0-1,0-1 1,-1-1 0,1 1-1,-1-2 1,0 1 0,14-8 0,-3 0-10,0-1 1,-1 0-1,-1-2 1,31-25-1,-13 3-11,-1-1 0,35-47-1,14-33-3,-6-5 0,89-181 0,209-561 0,14-265 0,-35-106 0,-74 67 0,-88 178 0,-91 220-119,-78 220-358,-27 461 492,-5 0 0,-18-93 0,19 153 122,-1 0-1,-1 1 1,-1 0-1,-1 0 1,-22-38-1,27 57-56,0 0-1,-1 1 0,0 0 1,0 0-1,-1 1 0,0-1 1,0 2-1,-1-1 1,0 1-1,0 0 0,0 0 1,-1 1-1,0 0 0,0 1 1,0 0-1,0 0 0,-1 1 1,0 0-1,1 1 1,-1 0-1,0 1 0,0 0 1,0 0-1,0 1 0,0 0 1,0 1-1,-10 2 0,-6 2 90,0 2 0,0 0 0,1 2-1,0 1 1,1 1 0,0 1-1,1 1 1,1 0 0,-28 23 0,10-4 54,2 2 0,2 1 0,-42 52 0,25-19 97,3 2 0,-56 105 0,36-39 68,-84 234 1,-57 376-394,44 226-201,69 158-613,88 57-164,85-87 0,71-194 0,37-239 0,-142-552 552,107 206 1,-127-282 363,2-1 1,2-1 0,1-1-1,57 59 1,-73-85 76,1 0 0,0-1 1,0 0-1,1-1 0,1 0 1,-1 0-1,1-2 0,0 1 0,1-2 1,26 8-1,-30-11 39,0-1-1,0-1 1,0 1 0,0-2-1,0 1 1,0-1 0,0-1 0,0 0-1,-1 0 1,1-1 0,-1 0-1,1-1 1,-1 0 0,0 0-1,0-1 1,12-9 0,7-7 91,-2-1 1,-1-2-1,-1 0 1,-1-2-1,-1 0 0,21-34 1,35-58 350,81-165 1,116-320 349,138-520-984,-115-48-293,-260 950 354,9-276 0,-43 339-180,-7 1 1,-25-165-1,9 201-20,-5 1 1,-56-165-1,48 196 11,-4 1 1,-76-133-1,81 170 244,-2 1 0,-2 2 0,-67-73 0,80 99 119,-1 0 0,-1 2 0,-1 0 0,0 2 0,-1 1 0,-1 1 0,-1 1 0,0 1 0,-42-13 0,54 22-56,-1 1 0,1 1 0,-1 0-1,0 1 1,0 1 0,0 1 0,0 0 0,0 1-1,1 1 1,-1 1 0,0 0 0,1 1-1,0 1 1,0 0 0,0 1 0,0 1 0,1 1-1,0 0 1,-14 11 0,-3 5-36,2 1 0,1 2 0,1 1 0,1 1 0,2 1 0,-31 47 0,-2 14 45,5 2 1,-70 165-1,44-52 229,-54 222-1,-91 683-524,114 19-204,99-567 482,40-154 79,-18-328-53,28 103 1,-30-151 68,25 60 0,-31-86-97,0 0 0,1 0-1,0 0 1,1-1 0,-1 1-1,1-1 1,0 0 0,1-1-1,-1 1 1,1-1 0,0 0-1,10 6 1,-14-10 15,1 0 0,-1 0 0,0 0 0,0 0 0,1 0 0,-1 0 0,1-1 0,-1 1 0,1-1 0,-1 0 0,1 1 1,-1-1-1,1 0 0,-1-1 0,1 1 0,-1 0 0,1-1 0,-1 1 0,0-1 0,1 0 0,2-1 0,1-2 62,-2 1 1,1-1-1,0 1 0,-1-1 1,1 0-1,-1-1 0,0 1 1,6-10-1,24-39 471,-3-1 0,35-81 0,-40 79-326,102-235 736,-14 3-6,-13-5-1,67-327 1,-146 513-802,-4-1 0,-5 0 1,-2-186-1,-14 244-259,-2 0 1,-2 0-1,-3 1 0,-17-54 1,16 71 14,-1 0 0,-2 1 0,-1 0-1,-1 1 1,-2 1 0,-40-50 0,38 56 38,0 1 0,-2 2 1,-1 0-1,-1 1 0,0 1 0,-1 1 0,-1 1 0,-1 2 1,0 1-1,-1 0 0,0 3 0,0 0 0,-1 1 0,-32-4 0,21 7 3,0 2-1,-1 2 0,1 1 0,-1 2 0,1 2 0,0 1 0,0 3 1,0 1-1,1 2 0,-38 15 0,14 0-85,0 2-1,3 4 1,0 2-1,2 3 1,2 2-1,1 3 1,2 2-1,2 2 1,-84 97-1,90-87 116,2 3-1,3 1 1,2 2-1,3 2 1,2 1 0,4 1-1,2 2 1,3 0-1,-21 105 1,30-87-30,3 1 0,1 146 1,16-97-75,5-1 0,7 0 1,48 191-1,-16-149 97,7-1-1,81 169 1,62 47 6,-9-99 30,-151-239 31,90 90-1,-110-124-39,1-2 0,1 0 1,0-1-1,32 18 0,-42-29 7,-1 0 1,1-1-1,-1 0 1,1-1-1,1 0 1,-1 0-1,0-1 1,0-1-1,1 0 1,-1 0-1,1-1 1,15-2-1,-10-2-18,0 1 0,-1-2 0,1 0 0,-1-1 0,-1-1 0,1 0 0,-1-1 0,23-17-1,-5 1-29,-2-1-1,0-2 1,-2-1-1,44-55 1,-25 19-117,-3-1 0,65-130 1,-44 54 2,62-193 1,39-292-597,-50-143 102,-79-124-267,-52 508 209,-90-548 0,44 608-102,-203-627-1,202 787 298,-122-234-1,141 324 268,-3 1-1,-3 2 0,-69-78 0,94 123 156,-2 1 0,-1 1 0,-1 1-1,-1 1 1,0 2 0,-53-29 0,68 43 91,0 1 1,-1 0 0,0 1-1,0 0 1,0 2-1,0-1 1,-1 2 0,0-1-1,1 2 1,-1 0 0,0 1-1,0 1 1,1 0-1,-1 1 1,0 0 0,1 1-1,0 1 1,-1 0-1,1 1 1,1 1 0,-14 7-1,3 2 104,1 0 1,1 2-1,0 1 0,2 0 0,0 2 1,1 0-1,1 1 0,1 1 0,0 1 1,-15 31-1,-2 8 149,2 1 0,4 1 1,2 2-1,3 1 0,-21 104 1,21-41 156,6 0 0,-1 153 1,35 229 550,15-249-770,89 355 0,144 233-1503,-79-412 798,-16-127-158,-137-260 656,76 91 0,-99-131 78,1-1 0,1 0 1,-1 0-1,2-1 0,-1-1 0,22 13 1,-29-20-61,0 0 0,0 0-1,0 0 1,0 0 0,1-1 0,-1 0 0,0 0 0,1-1 0,-1 1 0,0-1 0,1-1 0,-1 1 0,0 0 0,1-1 0,-1 0 0,0-1 0,0 1 0,1-1 0,-1 0 0,-1 0 0,9-5 0,0-2 70,0-1 0,0-1 0,-1 0 0,0 0 0,-1-1 0,0-1 0,-1 0 0,13-21 0,14-29 212,-3 0 0,31-81 0,94-309 219,-2-172-578,-29-108-148,-85 376-364,-17-2 0,-24-446 0,-17 566 150,-11 1 1,-10 2-1,-10 1 0,-104-309 0,97 400-76,-121-239-1,133 308 247,-4 3-1,-2 1 0,-75-84 0,88 117 115,-3 1 0,0 3 0,-3 0 0,-85-54 0,97 72 170,0 0-1,-2 2 1,1 2 0,-2 0-1,1 2 1,-1 1 0,-1 2-1,0 1 1,0 1 0,-54 0 0,64 6-14,-1 1 0,1 0 0,0 2 0,0 0 0,0 2 0,1 0 0,0 2 0,0 0 0,0 2 0,1 0 0,1 1 0,0 0 0,0 2 0,1 1 0,1 0 0,-18 18 0,10-4-25,1 1 0,2 1 0,1 1 0,1 1 0,2 1 0,1 0 0,-14 39 0,0 14 18,4 2-1,4 0 1,-17 131 0,-10 495 265,72 220-324,88 144-410,87 28 175,47-100-486,2-195 8,-31-226-26,-43-211 707,-152-337 273,1 0 1,1-1-1,43 50 0,-60-81-135,-1 0-1,1 0 1,0-1-1,1 1 1,-1-1 0,1 0-1,0-1 1,10 6-1,-14-9-38,0 1-1,0 0 1,0-1-1,0 1 1,1-1-1,-1 0 0,0 0 1,0 0-1,0 0 1,1 0-1,-1 0 1,0 0-1,0-1 0,0 1 1,0-1-1,0 0 1,1 0-1,-1 1 1,3-3-1,-1-1 20,0 1 1,0-1-1,0 1 1,0-1-1,-1 0 1,1 0-1,-1-1 1,0 1-1,2-6 1,6-10 164,13-37 1,74-299 772,42-294-77,21-276-396,87-1283-1295,-210 1220 247,-69 200-333,14 619 379,-52-226 1,54 334 306,-3 1 1,-2 1 0,-3 1 0,-33-61 0,44 97 127,-2 1 0,0 0 0,-2 1-1,0 0 1,-1 1 0,-38-33 0,44 44 108,-1 1 0,0 0 0,0 1-1,0 1 1,-1-1 0,0 2 0,-1 0 0,1 0 0,-1 2 0,1-1 0,-1 2-1,0 0 1,-21 0 0,16 2 43,0 1-1,0 1 1,1 1-1,-1 1 1,0 1-1,1 0 1,0 1-1,0 1 1,-18 10-1,5 0 39,0 2-1,1 1 1,0 2 0,2 1 0,-40 41-1,16-8 103,3 2 0,3 3-1,-43 72 1,19-12 250,-104 249 0,90-143-106,-60 262 0,-33 437-393,79 140-805,105 46-163,100-70 0,78-155 0,41-198 0,-166-546 625,111 195-1,-130-269 440,4-2-1,83 96 1,-104-136-28,1-2 0,1-1 0,1 0 0,55 35 0,-71-52 22,0-1-1,0 0 0,1 0 1,0-1-1,0 0 1,1-2-1,-1 1 0,1-1 1,-1-1-1,1 0 0,0-1 1,0 0-1,0-1 0,0-1 1,0 0-1,0 0 0,0-2 1,15-3-1,-14 0 29,0 1 0,0-2 0,0 0 0,-1-1 0,0 0 0,16-13 0,-8 3 6,-1-1 0,0 0 0,22-31 0,4-15-3,-3-1-1,54-112 1,138-382 612,45-324-411,5-325-677,-35-275 98,-73-220-547,-118-92-164,-119 114 0,-80 286 0,-36 365 95,-7 358 612,93 453 548,74 188-154,-2 0 1,-39-53-1,48 74-88,1 1-1,-1 0 1,-1 1-1,0 0 1,0 0-1,0 1 1,-1 1-1,-18-10 1,22 14-8,0 0 1,-1 0 0,1 1 0,0 0-1,-1 1 1,1-1 0,-1 1-1,0 1 1,1 0 0,-1 0-1,0 0 1,-9 2 0,5 1 21,1 0 0,-1 1 0,0 0 0,1 0 0,0 2 0,0-1 0,-15 12 0,1 0 103,2 2-1,-36 35 0,-3 15 68,3 4 0,3 1 0,-50 91 0,-239 493 96,-25 285-274,26 233-36,63 172 0,161-496-590,37 3-1,55 1638 0,116-1463-306,39-291 431,-94-602 735,75 199 0,-91-293-204,2-1 1,2 0-1,1-2 0,40 54 1,-53-82 12,1 0-1,0-1 1,0 0-1,2-1 1,-1 0 0,1-1-1,0 0 1,19 10 0,-24-16-14,0 0 1,0 0 0,1-1 0,-1 0 0,1-1 0,-1 1 0,1-1 0,0-1 0,-1 1 0,1-1 0,0-1-1,-1 1 1,1-1 0,0-1 0,-1 1 0,13-5 0,-4-1 75,0-1 1,0 0-1,-1-1 1,0 0-1,-1-1 1,25-23-1,-6 1 188,0-2-1,48-66 1,-29 25 164,62-122-1,-47 60 1,55-159-1,73-374 251,-8-306-885,-35-294-98,-64-212-578,-78-46-164,-81 156 0,-65 292 0,48 666 491,-17 84 1,85 280 373,-3 1 0,-1 1 0,-34-49 1,44 77 73,0 1 0,-1 1 0,-1 0 1,-1 1-1,0 1 0,-1 0 1,-23-14-1,27 21 31,0 1-1,0 1 1,-1 0-1,0 1 1,0 1 0,-1 1-1,1 0 1,-1 0 0,0 2-1,-19-2 1,12 4 10,-1 1 0,1 1 0,0 1 0,0 1 0,0 1 0,1 1 0,-37 15 0,13-1 3,1 2-1,2 2 1,-80 58-1,43-19 1,-130 133 0,-106 176 0,-21 111 0,-363 784 0,30 339 0,98 215 0,135 88-42,149-45-129,145-189-35,141-282-492,113-337 406,-75-859 352,108 327 0,-115-440-9,4-2 0,4-1 0,67 109 0,-85-161 60,0-1 0,2-1 0,1-1 0,1-1-1,1-1 1,50 38 0,-61-53-32,0 0-1,1-1 1,0 0 0,1-1-1,-1-1 1,1 0 0,1-1-1,-1-1 1,1 0 0,-1-1-1,1-1 1,0 0 0,0-1 0,0-1-1,32-3 1,-25-2 55,1-1 0,-2-1 0,1-1-1,-1-1 1,0-1 0,-1-1 0,0-1 0,-1 0 0,0-2 0,20-17 0,12-15 357,86-94 1,-63 51-1,80-125 1,129-284 400,46-258-434,6-260-548,83-750-1159,-188-32-287,-225 890 553,-16 775 737,-5 1 1,-5 1-1,-40-132 0,44 210 142,-2 1 1,-2 0-1,-2 1 1,-3 2-1,-1 0 0,-56-74 1,63 99 113,-1 1 0,-2 0 0,0 2 0,-1 0 0,-1 2 0,-1 0 0,-1 2 0,0 1 0,-57-26 0,52 31 11,0 1-1,0 2 1,0 0-1,-1 3 1,0 0-1,-1 2 1,1 2-1,0 1 1,-42 5-1,22 2-20,0 2 0,1 3 0,0 2 0,1 2 0,-92 45 0,62-19 41,2 3 0,2 4 0,-96 80 0,75-45 84,3 5 0,5 3 0,3 5-1,5 3 1,4 3 0,5 4 0,-76 149 0,78-112-19,6 3 0,7 2 0,7 3 0,6 2 0,-38 245 0,57-200-75,9 1 0,8 0-1,9 1 1,45 341 0,-15-358-36,7-2 0,8-1 0,8-2 0,8-3 0,100 200-1,-98-252 88,146 209 0,-144-245 261,148 151 0,-160-188-209,3-2-1,86 59 1,-116-90-87,1-1-1,0-1 0,1-2 1,1-1-1,0-1 1,1-2-1,0 0 0,56 8 1,-66-16-34,0-1 0,0-1 0,0-1 0,1-1 0,-1-1 1,0 0-1,-1-2 0,1 0 0,-1-2 0,0 0 0,0-1 0,-1-1 0,0-1 1,22-15-1,-12 5-13,0-3 0,-1 0 0,-2-2 0,-1 0 0,0-2 0,-2-1 0,19-31 0,17-34-41,-4-2 0,-5-3 0,38-104 0,182-615-718,-4-334 54,-44-254 90,-78-105 323,-112 46-470,-107 200 7,-78 291-137,122 839 762,-5 1 0,-7 2 0,-60-130 0,78 212 202,-1 1 0,-54-74 0,61 98-7,-1 1 0,-1 0 0,-1 2-1,-45-35 1,50 43-51,-2 2 0,0 0 0,0 1 0,0 1-1,-1 1 1,-1 0 0,1 2 0,-1 0 0,0 2 0,-1 0-1,1 1 1,-1 2 0,1 0 0,-1 1 0,-27 3-1,18 2-10,-1 1-1,1 1 1,1 2 0,-48 19-1,29-6-1,1 3-1,-75 51 1,29-5-1,2 5 0,5 3 0,-127 147 0,68-48 0,-224 358 0,191-226 0,-141 342 0,-109 495 0,274-616 0,-116 738 0,202-771 0,-11 833 0,136-323 0,-21-738 0,75 279 0,-66-386-7,120 292-1,-120-360-11,4-2 0,100 146-1,-109-186 57,2-2 1,2-2-1,73 64 0,-85-87 127,1-2 0,1-1 0,0-1 0,53 24 0,-68-38-45,0 0 0,1-1 0,0-1 1,1 0-1,-1-2 0,1 0 0,0-1 1,0-1-1,0-1 0,0-1 0,0-1 1,31-5-1,-29 1 8,1-2 0,-1-1 0,0 0 1,0-2-1,-1 0 0,-1-2 0,0 0 0,0-1 0,-1-1 0,30-29 1,-2-4 117,-3-1 1,-1-3 0,48-73 0,0-20 245,98-208 1,128-422 163,-7-275-1259,-53-186-174,-78-75-154,-92 73-51,-79 205 0,-67 266 0,40 638 688,-5 2 1,-43-129 0,56 218 257,-2 1 0,-1 1 1,-2 0-1,-1 2 0,-2-1 1,-36-47-1,48 72 78,0 1 0,0 0 0,-1 0 0,0 1 0,0 0 1,-1 0-1,0 1 0,0 0 0,0 0 0,-1 1 0,0 1 0,0 0 0,0 0 0,-1 1 0,1 0 0,-1 0 0,0 1 0,-11 0 0,7 3 25,0 0 0,0 1-1,0 1 1,1 1-1,-1 0 1,1 0-1,0 2 1,0 0-1,0 0 1,1 1-1,0 1 1,-19 14-1,-9 10 47,2 1 0,2 2 0,1 1 0,-46 60 0,18-10 181,4 3-1,-55 106 0,43-52 200,-73 211-1,87-181-57,-52 272 0,74-226-338,-13 328 0,78 350-858,112 56-182,72-61-30,24-147-9,-4-188 114,-34-187 668,-161-310 534,78 94 0,-105-141-252,1 0 1,0-1-1,1 0 1,0-1 0,1 0-1,22 12 1,-34-21-50,1-1 1,-1 1-1,1-1 1,0 0 0,0 0-1,0 0 1,0-1-1,0 1 1,-1-1-1,1 1 1,0-1 0,0 0-1,0 0 1,0 0-1,0-1 1,0 1 0,0-1-1,0 1 1,0-1-1,0 0 1,0 0 0,-1 0-1,1-1 1,0 1-1,-1-1 1,5-2-1,2-5 67,-1-1-1,1 1 0,-2-1 1,1-1-1,-1 0 0,-1 0 1,0 0-1,-1 0 0,6-16 1,15-46 343,28-124 0,29-246 145,-12-141 235,-3-689-512,-74 1039-404,-10 1 1,-9 0-1,-82-333 0,70 432-283,-88-209-1,94 274 198,-3 0 1,-3 2-1,-67-89 1,78 123 65,-1 0 0,-2 2 1,-1 2-1,-1 0 0,-61-42 1,67 55 91,-1 2 0,0 0 1,-1 2-1,0 1 0,-1 1 1,0 1-1,0 1 1,-57-7-1,53 13 22,-1 0 1,1 2-1,-1 2 0,1 1 1,0 1-1,-53 14 0,45-5-1,1 0 0,0 3 0,2 1-1,-63 39 1,41-15 9,3 2 0,1 2 0,3 3 0,1 2-1,3 2 1,-51 71 0,30-25 61,4 3-1,-73 156 0,58-79-10,8 4 1,-89 348-1,115-319-26,9 1 1,-14 306 0,47-328-33,27 258 0,1-265 0,55 214 0,76 93 92,-104-366 92,75 129 0,-80-174-80,82 107 0,-92-141 89,59 58 0,-74-84-121,1 0 0,1-2-1,0-1 1,35 19 0,-49-29 25,1-2 0,0 1 0,0-2 0,0 1 0,0-1 0,0-1 0,18 3 0,-21-5-29,-1 0 1,1-1 0,0 1-1,0-1 1,0-1 0,0 0-1,-1 1 1,1-2 0,-1 1-1,1-1 1,-1 0 0,0 0-1,8-7 1,4-3 11,-2-1 0,0-1 0,-1 0 0,0-1 0,-1-1 0,18-29-1,11-22-51,-3-2-1,48-120 0,128-431-97,15-298-112,-23-216-637,-72-88-164,-97 62 0,-87 181 0,-59 239 0,74 585 492,-67-186-1,77 280 219,-2 1-1,-63-108 1,78 152 272,0 1 1,-2 0-1,0 1 1,0 0-1,-2 1 1,1 1-1,-25-19 1,33 29 44,1 0 0,-1 0 0,0 0 0,-1 0 1,1 1-1,0 0 0,-1 0 0,1 0 0,-1 1 0,0 0 0,1 0 1,-1 0-1,0 1 0,0 0 0,1 0 0,-1 0 0,0 1 0,0 0 1,-8 2-1,4 1 39,1 1 0,-1 0 1,1 0-1,0 1 0,0 0 1,0 1-1,1 0 0,0 0 1,1 1-1,-9 10 0,-7 10 79,1 2 1,2 1-1,1 0 0,-25 57 1,3 12-71,5 0 0,-25 111 0,-77 494 368,21 302-432,-3 1193-606,185 8-1245,0-1581 1000,1-240 806,-57-351 189,14 37 1,-21-68-121,0 1 0,1 0 0,-1-1 1,1 0-1,0 0 0,1 1 1,-1-2-1,7 8 0,-9-11-37,0 0-1,0-1 1,0 1-1,0 0 1,0-1-1,0 1 1,0-1-1,0 1 1,0-1-1,0 0 1,0 1-1,0-1 1,0 0-1,0 0 1,0 0-1,0 0 1,1 0-1,-1 0 1,0 0-1,0 0 1,0 0-1,0 0 1,0-1-1,0 1 1,0 0-1,0-1 1,0 1-1,0-1 1,0 1-1,0-1 1,0 1-1,1-2 1,3-3 35,0 1 0,-1-1 0,1-1 0,-1 1 0,0-1 0,-1 0 0,6-10 0,18-45 85,-2-2 0,23-91 0,85-395-75,43-312-60,58-326 0,31-272 0,-16-79-164,-43 147-655,-56 292-164,-57 331 0,-52 310 328,-39 342 839,-2 113-154,0-1 1,0 1 0,0-1-1,0 1 1,-1 0-1,1-1 1,-1 1 0,0 0-1,0 0 1,0 0 0,0-1-1,-1 1 1,-1-3-1,2 6-22,1 0 0,0-1 0,-1 1 0,1 0-1,0 0 1,-1 0 0,1 0 0,-1 0-1,1 0 1,0 0 0,-1 0 0,1 0 0,-1 0-1,1 1 1,0-1 0,-1 0 0,1 0-1,0 0 1,-1 0 0,1 1 0,0-1 0,-1 0-1,1 0 1,0 0 0,-1 1 0,1-1-1,0 0 1,0 1 0,-1-1 0,1 0 0,0 1-1,-16 25 234,-30 94 126,-95 384-204,-46 320-163,-13 223 0,16 97 0,39-60 0,43-191 164,39-281 655,33-343 129,28-264-840,1-7-4,0-24 86,9-118 88,44-525-149,41-437-293,18-219-655,-5 52 164,-19 253 1230,-25 364-75,-38 479-428,-15 136-59,-9 41-13,0-1 0,0 1 0,0 0 0,0-1 1,0 1-1,0 0 0,0-1 0,0 1 0,0 0 0,0-1 0,0 1 0,1 0 0,-1-1 0,0 1 0,0 0 0,0-1 1,0 1-1,1 0 0,-1-1 0,0 1 0,0 0 0,1 0 0,-1-1 0,0 1 0,0 0 0,1 0 0,-1 0 0,0-1 0,1 1 1,-1 0-1,0 0 0,1 0 0,-1 0 0,0 0 0,1 0 0,-1 0 0,0-1 0,1 1 0,2 8-1,-1 0 1,0 0-1,-1-1 0,1 1 0,-1 0 0,-1 0 0,0 10 0,4 176 4,-24 582-3,-39 426 0,-100 1682-983,94-1643 328,18-320 1296,17-379 121,20-430-632,8-100-113,0-29-15,11-370-2,25-526-164,29-435-655,24-230-94,0 54 375,-16 266 445,-23 349 93,-21 363 2,-13 363 6,-16 368-4,-22 381-4,-18 325 0,-93 3099 164,123-3460 532,0-289-359,8-231-305,0-21-10,-5-81 2,-4-402-14,26-425-10,47-306 0,33-54 0,8 161 0,-13 275 0,-21 315 3,-44 396-3,-22 126-1,0 0 0,0-1 0,1 2 0,0-1 0,0 0 0,0 0 0,5-7 0,-7 13 1,0 0 0,1 0 0,-1 0 0,0 0 0,0 0 0,1 0-1,-1 1 1,0-1 0,0 0 0,0 0 0,1 0 0,-1 0 0,0 0-1,0 0 1,1 0 0,-1 0 0,0 1 0,0-1 0,0 0 0,0 0 0,1 0-1,-1 0 1,0 1 0,0-1 0,0 0 0,0 0 0,0 0 0,1 1-1,-1-1 1,0 0 0,0 0 0,0 0 0,0 1 0,0-1 0,0 0 0,0 0-1,0 1 1,0-1 0,0 0 0,0 0 0,0 1 0,0-1 0,0 0-1,0 1 1,3 32-7,-4 118-10,-33 466 9,-29 366 8,25-435 0,-163 2455 0,145-2156 3,5-331 9,47-489-14,-1 0-1,-10 33 0,15-59 1,-1 0 0,1 1 0,-1-1 1,1 0-1,-1 1 0,0-1 0,0 0 0,1 0 0,-1 0 0,0 0 1,0 0-1,0 0 0,-2 2 0,3-3 1,-1 0-1,1 0 1,-1 0-1,1 0 1,-1 0-1,1 0 1,0 0-1,-1 0 0,1 0 1,-1-1-1,1 1 1,-1 0-1,1 0 1,0 0-1,-1-1 1,1 1-1,0 0 1,-1 0-1,1-1 1,0 1-1,-1 0 1,1-1-1,0 1 1,-1 0-1,1-1 1,0 1-1,0 0 1,-1-1-1,1 1 1,0-1-1,0 1 1,0-1-1,0 0 1,-6-14-35,2-1 1,0 0 0,1 0-1,-1-20 1,-12-170-143,8-485 90,62-1162 88,-12 1055 0,-2 222 164,-9 266 655,-31 303-737,1 1 0,0-1 0,1 1-1,0-1 1,4-9 0,-6 16-77,0 0-1,0-1 0,0 1 0,0 0 1,0 0-1,0 0 0,1 0 0,-1 0 0,0 0 1,0 0-1,0 0 0,0 0 0,0 0 1,0 0-1,1 0 0,-1 0 0,0 0 1,0 0-1,0 0 0,0 0 0,0 0 1,0 0-1,1 0 0,-1 0 0,0 0 0,0 0 1,0 0-1,0 0 0,0 0 0,0 0 1,1 0-1,-1 0 0,0 0 0,0 0 1,0 1-1,0-1 0,0 0 0,0 0 1,0 0-1,0 0 0,0 0 0,1 0 1,-1 0-1,0 0 0,0 1 0,0-1 0,0 0 1,0 0-1,0 0 0,0 0 0,0 0 1,0 0-1,0 1 0,0-1 0,0 0 1,0 0-1,0 0 0,4 21 242,10 245 737,-7 271-136,-5 192-736,-6 1913-1749,8-2323 2589,1-106-20,2-73 399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4:55.8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2270 796 24575,'25'0'0,"-8"1"0,-1-1 0,1-1 0,26-4 0,-28-2 0,-20 2 0,-31-2 0,-374-1 0,194 8 0,731 0 0,-1-45 0,-396 21 0,-102 20 0,0-1 0,0 0 0,0-2 0,23-12 0,-37 18 0,0 0 0,0 0 0,0 0 0,0 0 0,-1-1 0,1 1 0,0 0 0,-1-1 0,1 1 0,-1-1 0,1 0 0,-1 1 0,0-1 0,0 0 0,0 0 0,0 0 0,0 0 0,0 0 0,0 0 0,-1 0 0,2-4 0,-3 4 0,1 0 0,-1 0 0,0-1 0,0 1 0,0 0 0,0 0 0,0 0 0,0 0 0,0 0 0,-1 0 0,1 0 0,-1 0 0,0 1 0,1-1 0,-1 0 0,0 1 0,0-1 0,0 1 0,-3-2 0,-8-5 0,0 1 0,-1 0 0,0 1 0,-26-8 0,-68-13 0,94 24 0,-117-25 0,-2 6 0,0 6 0,-141 1 0,242 14 0,1 2 0,-1 1 0,0 2 0,1 1 0,-49 14 0,74-17 0,-1 0 0,1 1 0,0 0 0,0 0 0,0 1 0,0-1 0,0 1 0,1 0 0,-1 1 0,1 0 0,1-1 0,-1 2 0,-7 10 0,9-12 0,1 1 0,0 0 0,0 0 0,1 0 0,-1 0 0,1 0 0,0 0 0,1 1 0,-1-1 0,1 0 0,0 0 0,0 1 0,1-1 0,0 0 0,0 0 0,0 1 0,0-1 0,4 9 0,2 2 0,0 0 0,2 0 0,-1-1 0,2 0 0,12 16 0,5 1 0,39 36 0,-10-18 0,2-2 0,2-3 0,2-3 0,106 55 0,-72-51 0,1-4 0,173 49 0,-221-77 0,1-3 0,0-1 0,57 2 0,-97-11 0,1-1 0,-1-1 0,0 0 0,17-3 0,-26 4 0,-1 0 0,1 0 0,0 0 0,0 0 0,0-1 0,0 1 0,0 0 0,0-1 0,0 1 0,0 0 0,0-1 0,-1 1 0,1-1 0,0 1 0,0-1 0,0 0 0,-1 1 0,1-1 0,0 0 0,-1 0 0,1 1 0,-1-1 0,1 0 0,-1 0 0,1 0 0,-1 1 0,1-1 0,-1 0 0,0 0 0,0 0 0,1 0 0,-1 0 0,0 0 0,0 0 0,0 0 0,0 0 0,0 0 0,0 0 0,0 0 0,-1 0 0,1 0 0,0 0 0,-1-1 0,-1-2 0,-1-1 0,0 0 0,0 1 0,0-1 0,-1 1 0,0 0 0,-5-5 0,-12-9 0,0 1 0,-1 1 0,-34-19 0,-86-38 0,130 67 0,-128-58-123,-2 6 0,-2 7 0,-3 6 1,-2 6-1,-250-33 0,269 59 17,-1 5 1,1 6 0,-1 5-1,1 7 1,0 4-1,-250 64 1,333-66 105,1 3 0,0 2 0,1 1 0,-77 45 0,113-57 0,1 0 0,-1 0 0,2 0 0,-15 15 0,20-19 0,1-1 0,0 1 0,0-1 0,0 1 0,0-1 0,0 1 0,0 0 0,1 0 0,-1-1 0,0 1 0,1 0 0,-1 0 0,1 0 0,0 0 0,0-1 0,0 1 0,0 0 0,0 0 0,0 0 0,0 0 0,0 0 0,1 0 0,-1-1 0,1 1 0,-1 0 0,1 0 0,0 0 0,0-1 0,0 1 0,0-1 0,0 1 0,0-1 0,2 2 0,5 6 0,1-2 0,0 1 0,1-1 0,-1-1 0,1 0 0,19 8 0,142 58 0,80 10-164,65 1-928,409 51 0,-255-88 943,-369-43-94,-1-4 1,162-23-1,-213 15 167,79-24 0,-103 25 76,-1-1 1,-1-2 0,1 0-1,34-24 1,-47 27 45,0 0 1,-1-1-1,1-1 1,-2 0-1,1 0 1,-1 0-1,12-21 1,-17 25 15,-1 1 0,-1-1 0,1 1-1,-1-1 1,0 0 0,0 0 0,-1 0 0,1 0 0,-1 0-1,-1 0 1,1 0 0,-1-1 0,0 1 0,-1 0 0,1 0 0,-1 0-1,0 0 1,-1 0 0,-2-7 0,0 4 42,0 1 0,-1-1 0,0 1 0,0 0 0,-1 0 0,0 1 0,0-1 0,-1 1 0,-9-7 0,-5-3 139,-1 1 0,-32-18 1,-15-2-165,-1 2 0,-2 4 1,-1 3-1,-79-18 0,-312-46-85,19 41 9,355 45-21,-1 4 0,-171 21 0,232-16 14,0 2 1,1 1-1,-1 1 0,1 2 1,1 1-1,-50 27 0,67-32 13,1 1 0,0 0 0,0 0 0,0 1 0,1 1 0,1 0 0,0 0 0,0 0 0,0 1 0,1 0 0,1 0 0,0 1 0,0 0 0,1 0 0,0 1 0,1-1 0,1 1-1,-1 0 1,-1 20 0,3-19 16,2 0-1,0 0 0,0 1 0,1-1 1,1 0-1,0 0 0,0 0 0,2-1 1,-1 1-1,2-1 0,5 13 0,-1-8 22,1 0 0,1-1 0,0 0 0,1-1 0,0 0-1,27 23 1,3-3 27,3-3 1,0-1-1,2-2 0,70 31 0,8-5-205,1-5-1,3-5 1,2-6-1,1-6 0,2-6 1,1-5-1,266 7 1,-376-29 132,1 0 0,-1-2 0,44-7 0,-63 7 0,0 1 0,0-1 0,0 0 0,0-1 0,0 1 0,-1-1 0,1 0 0,-1-1 0,1 1 0,-1-1 0,-1 0 0,1-1 0,0 1 0,-1-1 0,0 0 0,0 0 0,0 0 0,-1 0 0,5-10 0,-4 5 22,0 0 1,-1-1 0,-1 1-1,0-1 1,0 1 0,-1-1-1,0 0 1,-1 1 0,0-1 0,-1 0-1,0 1 1,-1-1 0,0 1-1,-1-1 1,0 1 0,0 0-1,-7-14 1,-1 2 68,-1 0 1,-1 1-1,0 0 0,-2 1 1,-1 0-1,-29-28 0,4 10-92,-2 3-1,-2 2 0,0 1 1,-3 3-1,0 1 0,-74-29 1,-22 1-447,-161-40 1,-195-33-208,-6 41 537,498 88 114,-23-4-7,-38 1-1,63 3 13,-1 1-1,1-1 1,-1 1-1,1 0 1,-1 1-1,1-1 1,0 1-1,-1 1 0,1-1 1,0 1-1,-7 4 1,11-5-1,1-1 0,-1 0 0,0 1 0,1-1 0,-1 1 0,1-1 0,0 1 0,0 0 0,-1 0 0,1 0 0,0-1 0,0 1 0,1 0 0,-1 0 0,0 0 0,1 1 0,-1-1 0,1 0 0,-1 0 0,1 0 0,0 0 0,0 0 0,0 1 0,0-1 0,1 0 0,0 3 0,1 2 0,0 1 0,1-1 0,0 0 0,0 0 0,1-1 0,0 1 0,6 7 0,9 11 0,2 0 0,1-2 0,28 24 0,87 62 0,-57-53 48,3-4 1,2-4-1,2-3 1,143 51-1,-111-56 13,1-6 0,2-5-1,140 16 1,-175-36-62,100-1 1,-139-9 28,0-2 0,0-3 0,74-18 0,-108 21-26,1-1 0,-1 0 0,0-1 0,-1 0 0,1-1 0,-1-1 0,0 0 0,-1-1 0,1-1 0,14-12 0,-25 18-2,0 1 0,1-1 0,-1 0 0,0 1 0,0-1 0,0 0 0,-1 0 0,1 0 0,-1 0 0,0-1 0,1 1 0,-1 0 0,-1-1 0,1 1 0,0-1 0,-1 1 0,0-7 0,-1 2 0,-1 0 0,1 0 0,-2 0 0,1 1 0,-1-1 0,0 1 0,-6-11 0,-24-36 0,-3 1 0,-1 2 0,-87-91 0,7 22-82,-5 5 1,-4 6 0,-174-116 0,192 155 4,-3 5-1,-2 4 1,-3 6 0,-225-75 0,277 112 10,1 2 0,-131-14 0,175 28 61,1 2 0,0 0 0,0 1 0,0 1 0,0 0 1,-24 8-1,35-8 16,0 0 1,0 1 0,1 0 0,-1 0 0,1 0-1,-1 1 1,1 0 0,1 0 0,-1 1-1,0 0 1,1 0 0,0 0 0,0 0 0,1 1-1,0 0 1,0 0 0,0 0 0,-3 8-1,2-3 43,1 1-1,0-1 0,1 1 0,0 0 1,1 0-1,0 0 0,1 0 0,0 0 1,1 1-1,1-1 0,0 0 0,0 0 1,1 0-1,1 0 0,0 0 0,0 0 1,1-1-1,1 1 0,6 10 0,1-1 28,0-1 0,2-1 0,0 0 0,1-1 0,1-1 0,0 0 0,1-1-1,1-1 1,23 15 0,44 24-176,2-3 0,3-3 0,1-5 0,151 49 0,-99-49-64,3-6 0,210 25 0,-33-36 160,-310-26 0,63-3 0,-73 3 0,0 0 0,0 0 0,0-1 0,0 0 0,0 1 0,0-1 0,0 0 0,0 0 0,0-1 0,0 1 0,0-1 0,-1 1 0,1-1 0,-1 0 0,1 0 0,-1 0 0,4-3 0,-6 3 0,0 0 0,1 1 0,-1-1 0,0 1 0,0-1 0,0 0 0,0 1 0,0-1 0,0 0 0,0 1 0,0-1 0,-1 1 0,1-1 0,-1 0 0,1 1 0,-1-1 0,0 1 0,1-1 0,-1 1 0,0 0 0,0-1 0,0 1 0,0 0 0,0 0 0,0-1 0,-3-1 0,-8-9 0,-1 0 0,0 1 0,0 0 0,-1 1 0,-21-12 0,-91-41 0,14 16-106,-2 5 0,-170-39 1,-247-13-213,406 79 217,-200 3-1,265 15 68,0 1 0,1 4 0,-1 2 1,2 2-1,-80 29 0,122-36 26,1 2 0,0 0 0,1 0 1,0 2-1,0-1 0,0 2 0,1 0 0,1 1 1,-14 14-1,22-21 43,0 0 1,1 1-1,-1 0 1,1 0-1,0 0 1,0 1-1,1-1 1,0 1-1,0-1 1,0 1-1,0 0 1,1-1-1,0 1 1,0 0-1,1 0 1,-1 0-1,1 0 0,1 0 1,-1 0-1,1 0 1,0 0-1,0 0 1,1-1-1,0 1 1,0 0-1,0-1 1,6 10-1,-1-3 47,1 0-1,0-1 0,1-1 1,0 1-1,0-2 0,1 1 1,1-1-1,17 12 0,13 5 96,48 22 0,-87-46-177,66 29-69,1-2 0,1-3-1,136 30 1,227 13-510,40-39 217,-405-31 364,-1-4 1,1-2-1,-1-3 0,127-36 0,-169 38-2,-1 0 0,0-2 0,0 0 0,-2-2 0,1 0 0,-1-2 0,35-29 0,-53 41 0,-1-1 0,0-1 0,0 1 0,-1 0 0,1-1 0,-1 1 0,1-1 0,-1 0 0,0 0 0,0 0 0,-1 0 0,1 0 0,-1 0 0,1-6 0,-2 6 0,0 1 0,0-1 0,0 1 0,-1-1 0,1 1 0,-1-1 0,0 1 0,0 0 0,0-1 0,0 1 0,-1 0 0,1 0 0,-1 0 0,-4-5 0,-3-3 0,-1 1 0,0 0 0,-1 1 0,-1 0 0,1 0 0,-1 1 0,0 1 0,-14-6 0,-153-64 0,-37 5-152,-243-47-1,-232 0-152,537 102 305,144 16 0,-1 0 0,0 0 0,0 1 0,0 1 0,-18 2 0,29-2 0,-1-1 0,0 0 0,1 0 0,-1 0 0,1 1 0,-1-1 0,0 0 0,1 1 0,-1-1 0,1 0 0,-1 1 0,1-1 0,-1 1 0,1-1 0,-1 1 0,1-1 0,0 1 0,-1-1 0,1 1 0,0-1 0,-1 1 0,1-1 0,0 1 0,0 0 0,-1-1 0,1 2 0,0 0 0,1 0 0,-1 0 0,0-1 0,1 1 0,0 0 0,-1 0 0,1-1 0,0 1 0,0 0 0,0-1 0,0 1 0,2 2 0,13 15 0,1-1 0,1 0 0,25 18 0,145 103 0,6-11-303,5-9 0,5-9 0,5-8 0,4-10 0,4-9 0,300 72 0,148-39 522,-510-101-84,1-8 1,197-15-1,-192-10 22,-136 13-165,-1 0 0,1-2 0,41-17 0,-62 23 8,0-1 0,0 1 0,-1-1 0,1 0 0,0 0 0,-1-1 0,0 1 0,1-1 0,-1 1 0,0-1 0,-1 0 0,1 0 0,0 0 0,-1-1 0,3-4 0,-4 5 0,-1 0 0,1 0 0,-1 0 0,0 0 0,0-1 0,0 1 0,-1 0 0,1 0 0,-1 0 0,0 0 0,0 0 0,0 0 0,0 0 0,0 0 0,0 0 0,-1 0 0,0 0 0,1 1 0,-1-1 0,0 0 0,-3-2 0,-11-14 0,-1 1 0,0 0 0,-37-28 0,-138-87 0,-540-272-102,525 312 157,-368-112 1,532 193 68,1-2 23,-2 3 0,1 1-1,-65-6 1,90 19-147,18-3 0,-1 0 0,1 1 0,0-1 0,0 0 0,0 0 0,0 1 0,0-1 0,0 0 0,0 1 0,0-1 0,0 0 0,-1 0 0,1 1 0,0-1 0,0 0 0,0 1 0,1-1 0,-1 0 0,0 0 0,0 1 0,0-1 0,0 0 0,0 0 0,0 1 0,0-1 0,0 0 0,1 0 0,-1 1 0,0-1 0,0 0 0,0 0 0,0 0 0,1 1 0,-1-1 0,0 0 0,0 0 0,1 0 0,-1 0 0,0 1 0,11 7 0,0-1 0,0 0 0,22 11 0,86 38 233,2-6-1,3-5 0,248 56 0,-215-72 78,1-6-1,314 2 1,-458-25-310,7 1 0,1-2 0,-1 0 0,41-9 0,-61 10 0,1-1 0,-1 1 0,1 0 0,-1-1 0,1 1 0,-1-1 0,0 0 1,1 0-1,-1 1 0,1-1 0,-1 0 0,0 0 0,0 0 0,0 0 0,0 0 0,2-3 0,-3 3 6,1 1-1,-1-1 0,0 0 1,0 0-1,0 1 0,0-1 1,0 0-1,0 0 1,0 0-1,0 1 0,-1-1 1,1 0-1,0 1 0,0-1 1,0 0-1,-1 0 1,1 1-1,-1-1 0,1 1 1,0-1-1,-1 0 0,1 1 1,-1-1-1,0 0 1,-6-5 66,-1 0 0,1 0 1,-1 0-1,-13-5 0,19 10-60,-111-60 51,-190-72 1,-136-7-90,428 137 26,-131-33 0,115 31 0,0 0 0,-51-1 0,75 6 0,0 0 0,0 0 0,0 1 0,-1-1 0,1 1 0,0-1 0,0 1 0,0 0 0,-5 3 0,7-4 0,0 0 0,1 1 0,-1-1 0,1 1 0,-1-1 0,1 1 0,-1-1 0,1 1 0,-1-1 0,1 1 0,-1 0 0,1-1 0,0 1 0,-1-1 0,1 1 0,0 0 0,0 0 0,-1-1 0,1 1 0,0 0 0,0-1 0,0 1 0,0 0 0,0-1 0,0 1 0,0 0 0,0 1 0,3 3 0,-1 0 0,0 0 0,1 0 0,0 0 0,1 0 0,-1 0 0,1-1 0,-1 1 0,9 5 0,45 42 0,3-3 0,95 59 0,-45-38-147,3-4 0,210 86 0,-236-118 59,2-5 0,1-3 0,1-5 0,146 16-1,-223-35 89,-1-1 0,0-1 0,1 0 0,21-3 0,-35 3 0,1 0 0,0 0 0,0 0 0,0-1 0,0 1 0,0 0 0,0 0 0,0-1 0,0 1 0,-1 0 0,1-1 0,0 1 0,0-1 0,0 1 0,-1-1 0,1 1 0,0-1 0,-1 1 0,1-1 0,0 0 0,-1 0 0,1 1 0,-1-1 0,1 0 0,-1 0 0,1 0 0,-1 1 0,0-1 0,1 0 0,-1 0 0,0 0 0,0 0 0,0 0 0,0 0 0,0 0 0,0 1 0,0-1 0,0 0 0,0 0 0,0 0 0,0 0 0,0 0 0,-1 0 0,1-1 0,-4-4 0,0-1 0,-1 1 0,0-1 0,0 1 0,0 1 0,0-1 0,-1 1 0,-9-7 0,-33-24 0,0 2 0,-91-47 0,-121-38 0,175 83 184,-1 4 0,-2 3 0,-126-23-1,206 50-158,-1 1-1,0 0 1,0 1-1,0 0 1,-11 1-1,20-2-24,-1 1 0,1 0 0,0 0 0,-1 0 0,1 1 0,-1-1 0,1 0 0,-1 0 0,1 0 0,0 0 0,-1 0 0,1 0 0,-1 1 0,1-1 0,0 0 0,-1 0 0,1 0 0,0 1 0,-1-1 0,1 0 0,0 1 0,-1-1 0,1 0 0,0 1 0,0-1 0,-1 0 0,1 1 0,0-1 0,0 0 0,0 1 0,0-1 0,-1 1 0,1-1 0,0 1 0,0-1 0,0 0 0,0 1 0,0-1 0,0 1 0,0-1 0,0 0 0,0 1 0,0-1 0,0 1 0,0-1 0,1 1 0,-1-1 0,0 0 0,0 1 0,0-1 0,1 1 0,-1-1 0,0 0 0,0 1 0,1-1 0,-1 0 0,0 0 0,0 1 0,1-1 0,-1 0 0,1 1 0,7 6 0,1 0 0,-1-1 0,1 0 0,12 7 0,120 63-142,4-5-1,2-7 0,289 83 0,-391-133 143,2-3 0,-1-2 0,78 6 0,-120-15 0,0 0 0,0 0 0,0 0 0,0 0 0,0-1 0,0 0 0,0 0 0,0 0 0,0 0 0,-1 0 0,1-1 0,5-2 0,-8 3 0,-1 0 0,1 1 0,0-1 0,-1 0 0,1 0 0,-1 0 0,1 1 0,0-1 0,-1 0 0,0 0 0,1 0 0,-1 0 0,0 0 0,1 0 0,-1 0 0,0 0 0,0 0 0,0 0 0,0-2 0,0 0 0,-1 1 0,1-1 0,-1 0 0,0 0 0,0 1 0,0-1 0,0 0 0,0 1 0,-3-5 0,-6-7 0,0 1 0,-1 0 0,0 1 0,-1 0 0,-20-15 0,-80-53 0,-8 1 159,-4 6 0,-242-103-1,342 166-86,14 5-69,0 1-1,0 0 1,-1 0-1,1 1 1,-1 1 0,1-1-1,-1 2 1,-21-2-1,31 3-2,1 0 0,0 0 0,-1 0 0,1 0 0,0 0 0,-1 0 0,1 1 0,0-1 0,-1 0 0,1 0 0,0 0 0,-1 0 0,1 0 0,0 1 0,-1-1 0,1 0 0,0 0 0,0 0 0,-1 1 0,1-1 0,0 0 0,0 0 0,-1 1 0,1-1 0,0 0 0,0 1 0,0-1 0,0 0 0,0 1 0,-1-1 0,1 0 0,0 1 0,0-1 0,0 0 0,0 1 0,0-1 0,0 0 0,0 1 0,0-1 0,0 0 0,0 1 0,0-1 0,0 0 0,1 1 0,-1-1 0,0 0 0,0 1 0,0-1 0,0 0 0,0 1 0,1-1 0,-1 0 0,0 0 0,0 1 0,1-1 0,-1 0 0,0 0 0,0 1 0,1-1 0,-1 0 0,0 0 0,1 0 0,-1 1 0,1-1 0,15 16 0,2-1 0,0 0 0,1-2 0,33 20 0,-39-25 0,52 32 0,2-3 0,2-3 0,1-3 0,1-3 0,2-3 0,0-3 0,1-4 0,132 16 0,-173-31 0,1 2 0,0-3 0,1 0 0,0-2 0,-1-2 0,47-8 0,-77 9 0,0 0 0,0 0 0,0 0 0,0-1 0,0 1 0,0-1 0,0 0 0,0-1 0,3-2 0,-5 3 0,-1 1 0,1-1 0,-1 1 0,0-1 0,1 0 0,-1 0 0,0 0 0,0 0 0,-1 0 0,1 0 0,0 0 0,-1 0 0,1 0 0,-1 0 0,1 0 0,-1 0 0,0 0 0,0-1 0,0 1 0,0 0 0,-1-3 0,-1-5 0,-1-1 0,1 1 0,-2 0 0,0 1 0,0-1 0,0 1 0,-2-1 0,-9-13 0,-62-71 0,31 45 0,-2 2 0,-3 2 0,-1 3 0,-72-46 0,79 60 0,-1 3 0,-2 1 0,0 2 0,-1 3 0,-101-27 0,132 43 0,1 0 0,-28-1 0,41 3 0,0 1 0,0 0 0,-1 1 0,1-1 0,0 1 0,0 0 0,0 0 0,0 0 0,0 0 0,0 1 0,0 0 0,0-1 0,0 1 0,-5 5 0,8-6 0,-1 0 0,1 1 0,0-1 0,0 0 0,0 1 0,0-1 0,0 1 0,0-1 0,1 1 0,-1 0 0,1-1 0,-1 1 0,1 0 0,-1-1 0,1 1 0,0 0 0,0 0 0,0-1 0,0 1 0,0 0 0,0 0 0,0-1 0,1 1 0,-1 0 0,1 0 0,0 2 0,2 2 0,0 1 0,0-1 0,1 1 0,0-1 0,6 8 0,8 6 0,0 0 0,1-2 0,1 0 0,1-1 0,0-1 0,41 23 0,5-4 0,80 31 0,-58-32 0,2-4 0,146 28 0,-209-54 0,-36-9 0,-49-11 0,13 7 0,0 1 0,0 3 0,-1 1 0,0 3 0,-47 4 0,85-3 0,0 2 0,0-1 0,0 1 0,0 0 0,0 0 0,0 0 0,0 1 0,-10 6 0,15-7 0,0 0 0,-1 0 0,1 0 0,0 0 0,0 0 0,0 1 0,0-1 0,0 1 0,1-1 0,-1 1 0,1 0 0,0-1 0,0 1 0,0 0 0,0 0 0,0 0 0,0 0 0,1 0 0,0 0 0,-1 0 0,1 0 0,0 0 0,1 4 0,1 4 0,0-1 0,0 0 0,1 1 0,0-1 0,1 0 0,0 0 0,1-1 0,0 1 0,10 13 0,9 10 0,37 39 0,9 0-102,3-4 0,3-2 0,2-4 0,4-4 0,1-3 0,127 61 0,-138-80 102,92 31 0,-138-58 0,1-1 0,0-2 0,-1 0 0,2-2 0,-1-1 0,0-1 0,30-1 0,-53-2-2,1 1 1,-1 0 0,0-1 0,0 0-1,0 0 1,1 0 0,-1-1-1,0 1 1,0-1 0,-1 0 0,1 0-1,0-1 1,-1 1 0,1-1-1,-1 1 1,0-1 0,4-4-1,-4 3 9,0-1 0,0 0 0,-1 1 0,1-1 0,-1 0 0,-1 0 0,1-1 0,0 1 0,-1 0 0,0 0 0,-1-1 0,1-5 0,-1-13 81,-2 0 0,0 1 0,-2-1 0,0 0 0,-9-24 0,-6-14-79,-3 1-1,-3 0 1,-3 2-1,-2 1 1,-2 2-1,-3 1 1,-2 1-1,-3 3 1,-1 1-1,-3 2 1,-2 1-1,-2 3 1,-56-39-1,27 31-8,68 46 0,-1 1 0,0 0 0,0 1 0,0 0 0,-19-5 0,27 9 0,1-1 0,0 1 0,-1 0 0,1 0 0,-1-1 0,1 1 0,-1 0 0,1 0 0,0 1 0,-1-1 0,1 0 0,-1 0 0,1 1 0,0-1 0,-1 0 0,1 1 0,0 0 0,-1-1 0,1 1 0,0 0 0,0 0 0,-1-1 0,1 1 0,0 0 0,0 0 0,0 0 0,0 0 0,0 1 0,1-1 0,-1 0 0,0 0 0,0 0 0,1 1 0,-1-1 0,1 0 0,-1 1 0,1-1 0,-1 1 0,1-1 0,0 0 0,0 3 0,-1 7 0,1 1 0,0 0 0,1 0 0,4 22 0,50 176 0,57 114-164,511 1190-2703,-598-1456 2858,8 18 5,72 122 0,-81-168 4,-24-30 0,0 0 0,1 1 0,-1-1 0,0 0 0,1 1 0,-1-1 0,1 0 0,-1 0 0,0 1 0,1-1 0,-1 0 0,1 0 0,-1 0 0,1 1 0,-1-1 0,0 0 0,1 0 0,-1 0 0,1 0 0,-1 0 0,1 0 0,-1 0 0,1 0 0,-1 0 0,1 0 0,-1 0 0,1-1 0,-1 1 0,1 0 0,-1 0 0,0 0 0,2-1 0,-1-3 0,1 0 0,-1 0 0,1 0 0,-1 0 0,0-1 0,-1 1 0,1 0 0,-1 0 0,0-1 0,0 1 0,0 0 0,-1-7 0,-18-152 0,-24-94 0,-222-985 849,250 1183-849,4 12 0,-1 1 0,-31-72 0,43 117 0,0 1 0,0 0 0,0-1 0,0 1 0,0 0 0,0 0 0,0-1 0,0 1 0,0 0 0,0-1 0,0 1 0,-1 0 0,1-1 0,0 1 0,0 0 0,0 0 0,0-1 0,-1 1 0,1 0 0,0 0 0,0 0 0,-1-1 0,1 1 0,0 0 0,0 0 0,-1 0 0,1 0 0,0-1 0,-1 1 0,1 0 0,0 0 0,0 0 0,-1 0 0,1 0 0,0 0 0,-1 0 0,0 21 0,20 120 0,17 135 0,9 123-164,167 1449-2768,-193-1609 3539,-19-227-571,1-1 1,-1 0-1,-1 1 0,0-1 0,-1 1 0,-5 18 0,7-29-36,0-1 0,0 1 0,-1 0-1,1-1 1,0 1 0,-1-1 0,1 1 0,-1-1 0,1 1 0,-1-1 0,1 1 0,-1-1 0,1 1 0,-1-1 0,1 1 0,-1-1 0,0 0 0,1 1 0,-1-1 0,1 0-1,-1 1 1,0-1 0,1 0 0,-1 0 0,0 0 0,0 0 0,1 0 0,-1 0 0,0 0 0,1 0 0,-1 0 0,0 0 0,1 0 0,-1 0 0,0 0 0,0-1 0,-4-1-2,1-1 1,0 0 0,1 0-1,-1 0 1,0 0 0,1-1-1,0 1 1,0-1 0,-5-6-1,-17-30 2,0 0 0,-20-50 0,-76-190-163,-80-257-1128,-28-69 1924,179 496 350,48 108-913,1-1 0,-1 0 1,0 1-1,0-1 0,0 1 1,0-1-1,0 1 0,-4-2 1,6 3-58,0 1 0,0 0 0,-1 0 0,1 0 0,0-1 0,-1 1 1,1 0-1,0 0 0,-1 0 0,1 0 0,0 0 0,-1 0 0,1 0 0,0 0 1,-1 0-1,1 0 0,0 0 0,-1 0 0,1 0 0,-1 0 0,1 0 0,0 0 1,-1 0-1,1 1 0,0-1 0,0 0 0,-1 0 0,1 0 0,0 0 1,-1 1-1,1-1 0,0 0 0,0 0 0,-1 1 0,1-1 0,0 0 0,0 1 1,-1-1-1,-1 5 69,1 1 1,-1-1-1,1 0 1,0 1-1,0-1 1,1 0-1,0 11 1,1 40 14,14 97 0,23 60-127,-26-154 44,40 172 969,-43-208-239,-9-23-737,0 0 1,0 0 0,0 0 0,0 0-1,0 0 1,0 0 0,0 0 0,0 0-1,0 0 1,1 0 0,-1 0-1,0 0 1,0 0 0,0 0 0,0 0-1,0 0 1,0 0 0,0 0 0,0 0-1,0 0 1,0 0 0,0 0 0,0 0-1,1 0 1,-1 0 31,0 1-32,-6-47 277,-83-287-220,52 210-72,16 54 8,-24-102 0,43 143 0,2 28 0,0 0 0,0 0 0,0 0 0,0 0 0,0-1 0,0 1 0,0 0 0,0 0 0,0 0 0,0 0 0,0-1 0,0 1 0,1 0 0,-1 0 0,0 0 0,0 0 0,0 0 0,0-1 0,0 1 0,0 0 0,1 0 0,-1 0 0,0 0 0,0 0 0,0 0 0,0 0 0,1 0 0,-1 0 0,0 0 0,0 0 0,0 0 0,0 0 0,1 0 0,-1 0 0,0 0 0,0 0 0,0 0 0,1 0 0,-1 0 0,0 0 0,0 0 0,0 0 0,0 0 0,1 0 0,-1 0 0,0 0 0,0 0 0,0 0 0,0 0 0,0 1 0,1-1 0,-1 0 0,0 0 0,0 0 0,0 0 0,4 5 0,1 0 0,-2 0 0,1 0 0,-1 0 0,6 10 0,43 99 0,53 169 0,-39-99 0,-61-170 0,-8-24 0,-13-40 0,-140-580-650,61 232 322,68 288 328,22 79 0,5 27 0,3 5 0,18 53 0,31 103 0,355 903-1343,-332-901 1840,-64-137-447,1-1 0,15 23 0,-26-44-50,-1 1 0,1 0 0,-1 0 0,1-1 0,-1 1 0,1 0 0,0 0 0,0-1 0,-1 1 0,1-1 0,0 1 0,0-1 0,0 1 0,0-1 0,-1 0 0,1 1 0,0-1 0,1 1 0,-1-2 0,0 1 0,-1 0 0,1-1 0,-1 1 0,1-1 0,-1 1 0,1-1 0,-1 1 0,1-1 0,-1 1 0,1-1 0,-1 0 0,1 1 0,-1-1 0,0 1 0,0-1 0,1 0 0,-1 1 0,0-1 0,0 0 0,0 1 0,0-1 0,1 0 0,-1-1 0,2-24 0,-1 0 0,-4-50 0,-22-204 0,-22-150-164,-126-970-2481,141 1166 2386,22 187 238,7 43 17,1 12 2,9 169-12,26 238 10,11 196-159,39 972-2004,-61-1119 1876,-4-33 804,-16-361-389,-10 91 0,7-156-119,1 1-1,-1-1 1,-1 0-1,1 0 1,-1 0-1,-4 9 1,6-14-3,0 1 0,0-1 0,0 0 0,0 1-1,-1-1 1,1 0 0,0 1 0,-1-1 0,1 0 0,0 0 0,0 1 0,-1-1 0,1 0 0,0 0-1,-1 1 1,1-1 0,-1 0 0,1 0 0,0 0 0,-1 0 0,1 1 0,-1-1 0,1 0 0,0 0 0,-1 0-1,1 0 1,-1 0 0,1 0 0,0 0 0,-1 0 0,1 0 0,-1 0 0,1-1 0,0 1 0,-1 0-1,1 0 1,-1 0 0,1 0 0,0-1 0,-1 1 0,1 0 0,0 0 0,-1-1 0,1 1 0,0 0 0,-1 0-1,1-1 1,0 0 0,-8-12 67,1 0 0,0-1 0,1 1 0,1-2 0,-6-24 0,-100-385-111,-60-184-328,169 602 464,0 0 1,0 0-1,-1 0 1,1 0 0,-1 1-1,-1-1 1,-3-5 0,6 11-82,1 0 1,0 0 0,-1 0 0,1 1 0,0-1 0,-1 0-1,1 0 1,0 0 0,0 1 0,-1-1 0,1 0 0,0 0 0,0 1-1,-1-1 1,1 0 0,0 1 0,0-1 0,0 0 0,0 0 0,-1 1-1,1-1 1,0 0 0,0 1 0,0-1 0,0 0 0,0 1 0,0-1-1,0 1 1,0-1 0,0 0 0,0 1 0,0-1 0,0 0 0,0 1-1,0-1 1,0 1 0,0 40 519,88 729 2928,-82-729-3322,9 81 155,-16-108 34,-9-37 0,-32-138-161,-23-135-330,-96-770-2150,151 894 2145,10 171 167,0 0 1,0 0-1,0 0 0,0 0 0,0 0 1,0 0-1,0 0 0,0 0 1,0 0-1,1 0 0,-1 0 1,0 0-1,1 0 0,-1 0 1,1 0-1,-1 0 0,1 0 0,-1 1 1,1-1-1,-1 0 0,2-1 1,0 3 0,-1 0-1,0 0 1,0 0 0,0 0 0,0 0 0,0 0 0,0 0 0,0 0 0,0 0-1,0 1 1,-1-1 0,1 0 0,0 1 0,-1-1 0,1 1 0,0 1-1,53 173 1,21 156-163,108 982-2296,-160-990 2277,-20-267 81,-8 84 0,4-137 98,1 1 0,-1 0 0,0-1 0,0 0 0,-1 1 0,1-1 0,-4 7 0,4-10 6,1-1 0,0 1 0,0-1 0,-1 0 0,1 1 0,0-1 0,-1 0 1,1 1-1,-1-1 0,1 0 0,0 1 0,-1-1 0,1 0 0,-1 0 0,1 1 0,-1-1 1,1 0-1,-1 0 0,1 0 0,-1 0 0,1 0 0,-1 0 0,1 0 0,-1 0 0,1 0 1,-1 0-1,1 0 0,-1 0 0,1 0 0,-1 0 0,1 0 0,-1 0 0,1 0 1,-1-1-1,1 1 0,-1 0 0,1 0 0,0-1 0,-1 1 0,1 0 0,-1-1 0,1 1 1,-1-1-1,-2-3 46,-1 0 1,0 0 0,1-1 0,0 1-1,0-1 1,-3-9 0,-28-69 421,-45-206 371,-6-126-748,-72-481-1856,113 585 1174,39 224 802,5 85-188,0 0 1,0-1 0,0 1 0,0 0 0,0 0-1,1 0 1,-1-1 0,0 1 0,1 0-1,0 0 1,-1 0 0,1 0 0,0 0 0,0 0-1,2-2 1,-3 4-18,1 0-1,-1 0 1,0 0 0,1-1-1,-1 1 1,0 1 0,1-1-1,-1 0 1,0 0 0,1 0-1,-1 0 1,0 0 0,1 0-1,-1 0 1,0 0 0,1 1-1,-1-1 1,0 0 0,0 0 0,1 0-1,-1 1 1,0-1 0,1 0-1,-1 0 1,0 1 0,0-1-1,0 0 1,1 1 0,11 20 244,0 9-31,9 36-1,72 339 341,24 272-627,293 2360-3703,-362-2653 2785,-18-169 0,-16-143 25,-18-141 64,-14-147 533,-5-153 475,4-131 686,26-1201 1138,12 1293-1780,9 150 423,-27 247-558,1 0-1,1 0 1,0 0 0,0 0-1,1 1 1,0-1 0,8-12-1,-11 22-22,0 0-1,-1 0 0,1 0 1,0 0-1,0 1 0,0-1 0,-1 0 1,1 0-1,0 1 0,0-1 1,0 1-1,0-1 0,0 0 1,0 1-1,0 0 0,0-1 0,0 1 1,1 0-1,-1 0 0,0-1 1,0 1-1,0 0 0,0 0 1,0 0-1,3 1 0,-2 0 0,1 0 0,0 1-1,0-1 1,-1 1 0,1 0-1,-1 0 1,1 0 0,-1 0 0,0 0-1,0 1 1,0-1 0,0 1-1,3 4 1,10 18 1,-1 2 0,20 52 0,53 170 895,87 415-1,-141-496-569,-31-158-208,0 1 0,-1-1 0,0 1 0,-1-1 1,0 0-1,-3 21 0,3-31-103,-1 1 0,1-1 1,0 1-1,0-1 1,0 1-1,0-1 1,-1 1-1,1-1 1,0 1-1,-1-1 1,1 1-1,0-1 0,-1 0 1,1 1-1,0-1 1,-1 1-1,1-1 1,-1 0-1,1 0 1,-1 1-1,1-1 1,-1 0-1,1 0 1,-1 1-1,1-1 0,-1 0 1,1 0-1,-1 0 1,1 0-1,-1 0 1,1 0-1,-1 0 1,0 0-1,-1-1 27,-1 1 0,1-1 0,0 0 0,0-1 0,0 1 0,0 0 0,0 0 0,1-1 0,-1 1 0,0-1 0,-1-2 0,-16-17 204,2-1 1,1-1 0,-15-28 0,-158-329 1223,27-18-1857,69 149 101,36 79 780,46 124-376,11 28-89,1 18-28,0 0 0,-1 0-1,1 1 1,0-1-1,-1 0 1,1 0-1,-1 1 1,1-1 0,0 1-1,-1-1 1,1 0-1,-1 1 1,1-1-1,-1 1 1,1-1 0,-1 1-1,0-1 1,1 1-1,-1 0 1,0-1 0,1 1-1,-1 1 1,24 38 4,51 117-4,18 55-148,117 247-582,-131-321 1487,-73-128-649,1 0 0,0-1 0,0 0-1,1 0 1,14 12 0,-22-20-103,1 0 0,0 0 1,-1-1-1,1 1 0,0-1 1,0 1-1,0-1 0,-1 1 1,1-1-1,0 1 0,0-1 0,0 1 1,0-1-1,0 0 0,0 0 1,0 0-1,0 1 0,0-1 1,0 0-1,0 0 0,0 0 0,0-1 1,0 1-1,0 0 0,0 0 1,-1 0-1,1-1 0,0 1 1,0 0-1,0-1 0,0 1 1,0-1-1,0 1 0,-1-1 0,1 1 1,0-1-1,0 0 0,-1 1 1,1-1-1,0 0 0,-1 0 1,1 1-1,-1-1 0,1 0 0,-1 0 1,1-1-1,1-3-3,0-1-1,-1 1 0,1-1 1,-1 0-1,0 1 0,-1-10 1,-2-77-6,0 62 288,2-1 1,4-43-1,-4 72-270,0 0 0,1-1 1,-1 1-1,1 0 0,-1-1 0,1 1 0,0 0 0,0 0 1,0 0-1,0 0 0,0 0 0,1 0 0,-1 0 1,3-2-1,-3 3-10,0 0 0,0 1 1,0-1-1,0 1 0,0-1 0,0 1 1,0-1-1,0 1 0,0 0 1,1-1-1,-1 1 0,0 0 0,0 0 1,0 0-1,0 0 0,1 0 0,-1 0 1,0 0-1,0 1 0,2-1 1,4 3-4,0 1 1,0-1-1,0 1 0,-1 0 1,1 1-1,-1-1 1,8 8-1,180 185-1,-83-79 0,-103-110 0,-3-2 0,1 0 0,-1 0 0,1-1 0,1 0 0,-1 0 0,1-1 0,7 5 0,-13-9 0,0 1 0,0-1 0,0 0 0,0 0 0,-1 0 0,1 0 0,0 1 0,0-1 0,0 0 0,0-1 0,0 1 0,0 0 0,-1 0 0,1 0 0,0 0 0,0-1 0,0 1 0,0 0 0,-1-1 0,1 1 0,0 0 0,0-1 0,-1 1 0,1-1 0,0 0 0,0 0 0,1-2 0,0 0 0,0 0 0,-1 0 0,1 0 0,-1-1 0,0 1 0,0 0 0,0 0 0,-1-1 0,1 1 0,-1-4 0,3-52 0,-3 0 0,-14-103 0,13 148 0,-108-750 0,101 717 0,-2 0 0,-2 1 0,-2 0 0,-33-73 0,36 102 0,11 16 0,0 1 0,0 0 0,0 0 0,0 0 0,0 0 0,0 0 0,0 0 0,0 0 0,0 0 0,0-1 0,0 1 0,0 0 0,-1 0 0,1 0 0,0 0 0,0 0 0,0 0 0,0 0 0,0 0 0,0 0 0,0 0 0,0 0 0,0 0 0,-1-1 0,1 1 0,0 0 0,0 0 0,0 0 0,0 0 0,0 0 0,0 0 0,0 0 0,0 0 0,-1 0 0,1 0 0,0 0 0,0 0 0,0 0 0,0 0 0,0 0 0,0 0 0,0 0 0,-1 1 0,1-1 0,0 0 0,0 0 0,0 0 0,0 0 0,0 0 0,0 0 0,0 0 0,0 0 0,0 0 0,0 0 0,-1 0 0,1 0 0,0 1 0,0-1 0,0 0 0,5 37 0,117 618 0,-117-611 0,0 57 0,-5-97 0,0 0 0,0 0 0,0 0 0,-1 1 0,1-1 0,-1 0 0,0 0 0,0 0 0,0 0 0,-1-1 0,0 1 0,1 0 0,-1 0 0,0-1 0,-4 5 0,5-7 0,0-1 0,0 1 0,0-1 0,1 1 0,-1-1 0,0 0 0,0 1 0,0-1 0,0 0 0,0 0 0,0 0 0,0 0 0,0 1 0,0-1 0,0-1 0,0 1 0,0 0 0,0 0 0,0 0 0,0 0 0,0-1 0,0 1 0,-1-1 0,-3-2 0,1 1 0,0-1 0,0 0 0,0 0 0,0 0 0,1-1 0,-6-5 0,-13-19 0,1-2 0,-30-56 0,-77-176-164,-230-676-1926,217 547 1847,87 258 243,48 125 0,3 12 0,5 38 0,29 190 0,16 206-164,1 183-655,39 1444-2130,-82-1585 1966,-13-157 0,5-267 491,-13 70 1,15-120 414,-1 0 1,1 0-1,-1 0 1,0 0-1,-1 0 1,-3 5-1,6-10 66,0 0 0,-1 0 0,1-1 1,-1 1-1,1 0 0,-1-1 0,1 1 0,-1-1 0,0 1 0,1-1 0,-1 1 1,0-1-1,1 1 0,-1-1 0,0 1 0,0-1 0,1 0 0,-1 0 1,0 1-1,0-1 0,0 0 0,1 0 0,-1 0 0,0 0 0,0 0 0,0 0 1,1 0-1,-2 0 0,-3-3 0,1 0 0,0 0 1,-1-1-1,1 0 0,1 1 1,-1-1-1,1 0 0,-1-1 1,1 1-1,0-1 0,1 1 0,-1-1 1,-1-5-1,-73-169 7,-22-105 168,-18-94 585,-234-904 1684,294 1014-2101,47 188 3,10 76-293,0 0-1,0 0 0,0 0 1,0 0-1,0 0 0,1 0 1,0 0-1,1-6 0,-1 10-35,-1 0-1,0-1 0,1 1 1,-1 0-1,0-1 0,1 1 1,-1 0-1,0-1 0,1 1 1,-1 0-1,0 0 0,1-1 0,-1 1 1,1 0-1,-1 0 0,1 0 1,-1 0-1,0 0 0,1-1 1,-1 1-1,1 0 0,-1 0 1,1 0-1,-1 0 0,1 0 1,-1 0-1,1 1 0,-1-1 1,0 0-1,1 0 0,-1 0 1,1 0-1,-1 0 0,1 1 1,-1-1-1,0 0 0,1 0 0,-1 1 1,0-1-1,1 0 0,-1 1 1,0-1-1,1 0 0,-1 1 1,1 0-1,4 4 19,0 1 1,0 0-1,0 0 1,6 11-1,19 38 1,30 76 1,116 354-740,-24 11-190,-84-251 941,-56-177 290,-12-66-291,1 0-1,-1 0 0,0 0 1,0 0-1,0 0 0,0 0 1,0 0-1,0 0 0,0 0 1,-1 0-1,1 0 0,-2 3 1,-4-7 205,-4-13-11,-18-56 132,-51-230-202,-16-193-324,-180-1525-1939,259 1828 1786,16 187 365,0 0 1,0 0-1,0 0 0,0 0 1,1 0-1,0 0 1,0 0-1,0 0 1,2-7-1,-2 11-39,-1 0-1,0 0 0,1-1 1,-1 1-1,1 0 0,-1 0 1,0-1-1,1 1 0,-1 0 1,1 0-1,-1 0 0,1 0 1,-1 0-1,0 0 0,1 0 1,-1 0-1,1 0 0,-1 0 1,1 0-1,-1 0 0,1 0 1,-1 0-1,0 0 0,1 0 1,-1 0-1,1 0 0,-1 1 1,1-1-1,-1 0 0,0 0 1,1 1-1,-1-1 0,0 0 1,1 1-1,-1-1 0,0 0 1,1 1-1,-1-1 0,0 0 0,0 1 1,1-1-1,-1 0 0,0 1 1,0 0-1,9 12 96,-1 0 1,-1 0-1,10 24 0,52 157 4,152 726-1393,-169-650 1388,-22-80 716,-28-178-661,-1-1 1,-1 1-1,0 0 0,-2 21 1,2-32-149,0-1-1,0 0 1,0 1 0,0-1 0,-1 0 0,1 1 0,0-1 0,0 0 0,0 1 0,0-1-1,0 0 1,0 1 0,-1-1 0,1 0 0,0 1 0,0-1 0,0 0 0,-1 0 0,1 1-1,0-1 1,0 0 0,-1 0 0,1 1 0,0-1 0,-1 0 0,1 0 0,0 0-1,-1 0 1,1 1 0,0-1 0,-1 0 0,1 0 0,0 0 0,-1 0 0,1 0 0,0 0-1,-1 0 1,1 0 0,0 0 0,-1 0 0,1 0 0,0 0 0,-1 0 0,1 0 0,0-1-1,-1 1 1,1 0 0,0 0 0,-1 0 0,1-1 0,-4-2 74,0-1-1,1 1 1,0-1 0,0 0 0,0-1 0,0 1-1,-2-7 1,-67-156 899,-24-109-327,-64-260-1186,-5-15 2038,148 505-1377,17 45-129,-1 0-1,1 0 1,0 0 0,-1 1-1,1-1 1,0 0 0,-1 0 0,1 0-1,-1 0 1,0 1 0,1-1-1,-1 0 1,1 1 0,-1-1 0,0 0-1,0 1 1,1-1 0,-3 0-1,3 1-1,-1 1-1,1 0 0,-1 0 0,0-1 1,1 1-1,-1 0 0,1 0 0,0-1 0,-1 1 1,1 0-1,0 0 0,-1 0 0,1 0 1,0 0-1,0-1 0,0 1 0,0 0 0,0 0 1,0 0-1,0 1 0,-3 52-15,11 164 16,14 142-164,6 117-655,44 1068-2113,-63-1200 2127,-9-285 622,-10 88 1,9-143 176,0 0 0,0-1 0,0 1 0,-1 0 0,1 0 0,-1-1 0,-5 10 0,7-14 6,-1 1 0,1 0 0,-1-1-1,1 1 1,-1-1 0,1 1 0,-1-1 0,0 1 0,1-1-1,-1 1 1,0-1 0,1 0 0,-1 1 0,0-1-1,0 0 1,1 0 0,-1 0 0,0 1 0,0-1-1,1 0 1,-1 0 0,0 0 0,0 0 0,1 0 0,-1 0-1,0 0 1,0 0 0,1-1 0,-1 1 0,0 0-1,0 0 1,1-1 0,-1 1 0,0 0 0,0-2-1,-4-1 1,1 0 0,-1-1 0,1 0 0,0 0 0,1 0 0,-1-1 0,1 1 0,-3-6 0,-11-17 0,-17-39 0,-101-296 0,-30-233-163,-35-310-828,18-24 124,99 498 768,-23-111 232,6 50 1080,123 611-1002,21 126-96,39 311-279,23 216-655,-45-325 353,271 2089-2262,-305-2238 2823,-27-292-91,1 0-1,-2 1 0,1-1 0,-1 0 1,0 0-1,0 0 0,-3 8 0,4-14-3,0 0-1,0 0 1,0 1 0,0-1-1,0 0 1,-1 0 0,1 1-1,0-1 1,0 0-1,0 0 1,0 0 0,-1 1-1,1-1 1,0 0 0,0 0-1,-1 0 1,1 0 0,0 0-1,0 1 1,-1-1-1,1 0 1,0 0 0,0 0-1,-1 0 1,1 0 0,0 0-1,0 0 1,-1 0 0,1 0-1,0 0 1,-1 0-1,1 0 1,0 0 0,0 0-1,-1 0 1,1 0 0,-12-13-34,4-3-6,0 0 0,-9-31 1,-28-109-80,-76-407 59,-24-298 30,-78-948-110,48-25 39,164 1711 80,-26-326-420,32 320 351,4 122 95,1-1 0,1 0-1,-1 1 1,1-1 0,1 0-1,1-7 1,-3 15-4,1-1 1,-1 1-1,0 0 0,0 0 1,0-1-1,0 1 0,0 0 1,0 0-1,1-1 0,-1 1 1,0 0-1,0 0 0,0 0 1,1-1-1,-1 1 0,0 0 0,0 0 1,0 0-1,1 0 0,-1-1 1,0 1-1,0 0 0,1 0 1,-1 0-1,0 0 0,1 0 1,-1 0-1,0 0 0,0 0 0,1 0 1,-1 0-1,0 0 0,1 0 1,-1 0-1,0 0 0,1 0 1,11 13 56,-4 4-22,-1 0-1,10 30 1,78 342 17,36 316-53,27 272 0,-7 196 0,-30 63 0,-35-88-163,-34-212-598,-37-282 73,-15-580 513,-4 0 0,-25 144 1,27-210 166,0 0 0,0 0 0,-1 0 0,0-1 0,-1 1 0,0-1 0,0 0 1,-9 12-1,12-18 13,0 1 0,-1-1 0,1 0 0,-1 1 0,1-1 0,-1 0 0,0 0 0,0 0 0,1 0 0,-1 0 0,0 0 0,0-1 0,0 1 0,0 0 0,0-1 0,0 0 0,0 1 0,0-1 0,0 0 0,0 0 0,0 0 0,0 0 0,0-1 0,0 1 0,-3-1 0,-1-2 27,0 0-1,1 0 1,-1 0-1,1-1 1,-1 1 0,1-1-1,0 0 1,0-1 0,1 1-1,-6-8 1,-8-11 125,0-1 0,-20-35 0,-17-45 299,-66-176-1,-74-319 103,4-179-360,-50-540-182,48 3 151,106 661 456,42 218-468,42 305-155,3 122 0,0 1 0,1-1 0,0 0 0,1 1 0,0-1 0,3-10 0,-4 18 0,-1 1 0,0-1 0,0 0 0,1 0 0,-1 0 0,1 1 0,-1-1 0,1 0 0,-1 1 0,1-1 0,-1 0 0,1 1 0,-1-1 0,1 1 0,0-1 0,-1 1 0,1-1 0,0 1 0,-1-1 0,1 1 0,0 0 0,0-1 0,0 1 0,-1 0 0,1 0 0,0 0 0,0 0 0,0-1 0,-1 1 0,1 0 0,0 0 0,0 0 0,0 1 0,0-1 0,-1 0 0,1 0 0,0 0 0,0 1 0,1-1 0,2 3 0,0 0 0,0 0 0,0 1 0,-1-1 0,1 1 0,-1 0 0,0 0 0,0 0 0,4 8 0,18 34 0,-2 2 0,-2 1 0,15 53 0,83 334-163,35 415-770,-57 9 246,-67-428 851,-27-343 246,-9 103-1,-8-121 12,13-67-376,0 0 1,0 0-1,-1 0 1,0 0-1,0 0 1,0 0-1,0-1 1,-1 1-1,-4 5 0,6-8-26,0 0 0,0 0 0,0 0 0,-1-1 0,1 1-1,0 0 1,0-1 0,-1 1 0,1-1 0,0 1 0,-1-1-1,1 0 1,0 1 0,-1-1 0,1 0 0,0 0 0,-1 0-1,1 0 1,-1 0 0,1 0 0,0-1 0,-1 1 0,1 0-1,0-1 1,-1 1 0,0-1 0,-4-2 46,1-1-1,0 1 1,-1-1 0,2 0-1,-1 0 1,0 0 0,1-1 0,-8-10-1,-13-21 264,2 0 0,-35-77-1,-261-750 3605,311 834-3353,8 24-103,16 35-225,-9-14-566,34 66-3576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5:07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1572 2363 24575,'100'77'0,"202"145"0,-283-209 0,0-1 0,1-1 0,0 0 0,34 11 0,-51-21 0,1 0 0,-1 0 0,1 0 0,0-1 0,0 0 0,-1 1 0,1-1 0,0 0 0,0-1 0,4 0 0,-6 0 0,0 1 0,0-1 0,0 0 0,-1 0 0,1 0 0,0 0 0,-1 0 0,1 0 0,0 0 0,-1 0 0,1-1 0,-1 1 0,0-1 0,0 1 0,2-3 0,0-2 0,0 0 0,-1-1 0,0 1 0,0-1 0,-1 0 0,0 1 0,0-1 0,0 0 0,-1 0 0,-1-13 0,-4-46 0,-4 1 0,-2 0 0,-32-103 0,-58-129-164,-182-337-1393,194 466 1158,-187-260 0,250 392 348,-1 0-1,-3 2 0,0 0 0,-2 3 1,-66-51-1,86 74 52,-1 0 0,1 1 0,-1 0 0,0 1 0,-1 1 0,0 0 0,-17-4 0,23 8 0,0 0 0,1 0 0,-1 1 0,0 0 0,0 0 0,0 1 0,1 0 0,-1 0 0,0 1 0,1 0 0,0 0 0,-1 1 0,1 0 0,-13 7 0,6-1 0,0 1 0,0 0 0,1 1 0,1 0 0,0 1 0,-17 22 0,-60 99 0,-38 107 65,0 84 194,20 87-358,28 89-720,51-208-100,16 478 0,27-531 221,10-1 0,81 340 0,-2-225-285,-74-272 603,47 88 1,-55-127 392,40 55-1,-50-80 34,1-1-1,1 0 1,1-1-1,0 0 1,19 12-1,-25-20 110,1-1 0,0 0 0,0-1 0,1-1 0,-1 1 0,1-1 0,0-1 0,0 0 0,0-1 0,1 0 0,-1-1 0,0 0 0,1 0 0,-1-2 0,1 1 0,-1-1 0,1-1 0,-1 0 0,0-1 0,0 0 0,0 0 0,0-1 0,-1-1-1,0 0 1,0 0 0,0-1 0,0 0 0,-1-1 0,0 0 0,0 0 0,-1-1 0,0 0 0,0-1 0,-1 0 0,0 0 0,7-13 0,5-11 133,-1-2 1,-2 0-1,13-39 0,29-135 525,11-153-157,-14-127-1312,-33-110-327,-29 266 83,-78-521 0,35 577 189,-11 2 1,-120-330-1,29 232-272,14 111 0,115 224 716,-3 1-1,-41-47 1,62 77 256,-1 0 0,-1 1 0,1 0 1,-1 0-1,0 0 0,0 1 0,-1 0 0,0 0 0,-12-5 1,18 10 11,0-1 0,1 1 1,-1 0-1,0 0 1,0-1-1,0 1 0,0 0 1,0 1-1,0-1 1,0 0-1,1 1 0,-1-1 1,0 1-1,0-1 1,0 1-1,1 0 0,-1-1 1,0 1-1,-2 2 1,0 1-2,1-1 0,-1 1 0,1 0 0,0 0 0,0 0 0,1 0 0,-1 0 0,1 0 0,0 1 0,0-1 0,-1 6 0,-8 31 0,2 1 0,1 0 0,-2 74 0,-4 368-94,28 256-285,43 202 121,55 77-561,36-67-10,11-171 626,-11-209 110,-20-200-240,-104-316 291,55 97 0,-73-143 42,0 0 0,1 0 0,0-1 0,1 1 0,0-2 0,0 1 0,1-1 0,9 7 0,-16-14 7,-1 0-1,1 0 1,0 0 0,-1 0-1,1 0 1,0 0 0,-1 0-1,1-1 1,0 1 0,0-1-1,0 1 1,0-1 0,-1 0-1,1 0 1,0 0-1,0 0 1,0 0 0,0 0-1,0 0 1,0-1 0,-1 1-1,1-1 1,0 1 0,0-1-1,0 0 1,-1 0 0,1 1-1,0-1 1,-1 0-1,1-1 1,-1 1 0,1 0-1,-1 0 1,0-1 0,0 1-1,2-3 1,2-3 85,-1-1 0,0 0 0,0 0 1,-1 0-1,0-1 0,0 1 0,1-12 0,4-22 400,3-85-1,-14-132 492,-32-105 0,-37-108 0,-163-574 54,-112 30-1229,192 679-571,17 104 150,39 103 422,83 113 220,0 1 0,-1 0-1,0 2 1,-29-20 0,38 29 72,0 1 0,-1-1 1,1 1-1,-1 1 0,0-1 1,0 2-1,0-1 0,-16-1 0,22 3-44,-1 1-1,1 0 0,-1 0 0,1 0 0,-1 1 0,1-1 0,-1 1 0,1 0 0,-1 0 0,1 0 0,0 0 0,-1 1 1,1-1-1,0 1 0,0 0 0,0 0 0,0 0 0,1 0 0,-1 1 0,0-1 0,1 1 0,0-1 0,-1 1 1,1 0-1,-3 5 0,1 2 84,-1 0 1,2 0-1,-1 1 0,1 0 1,1 0-1,-2 15 1,-8 156 811,20 121-344,23 110-831,88 445-626,-71-622-216,125 369 0,-83-389 487,-75-185 513,36 52 0,-46-75 68,1-1-1,1 1 1,-1-1 0,1 0-1,1-1 1,-1 1-1,1-2 1,0 1-1,17 8 1,-21-12 8,-1-1 0,1 1 1,-1-1-1,1 0 0,-1 0 0,1-1 0,0 1 0,0-1 1,-1 0-1,1 0 0,0 0 0,0 0 0,-1-1 0,1 1 1,0-1-1,-1 0 0,1 0 0,-1 0 0,1-1 0,-1 1 1,4-3-1,1-2 81,1 0 0,-2-1 0,1 0 0,-1 0 1,0 0-1,-1-1 0,9-12 0,7-15 196,-1 0 1,22-52-1,50-156 224,2-85 310,-37 78-956,41-405-1,-84 454-255,-9-2 0,-31-313 0,1 323 364,-68-260 0,56 323 28,-6 1-1,-105-221 0,115 289-25,-2 1-1,-51-65 1,58 90-55,-1 2 0,-46-42-1,55 58 59,-1 2 0,-1 0 0,0 0-1,-1 2 1,-26-11 0,37 19 63,0 0 0,-1 1 1,0 0-1,0 1 1,0 1-1,0 0 1,0 0-1,0 1 1,-1 1-1,1 0 0,0 1 1,0 0-1,-1 1 1,1 0-1,-19 6 1,19-3 9,1 0 1,0 1-1,0 0 1,0 1-1,1 0 1,0 1-1,0 0 1,1 0-1,0 1 1,0 0-1,1 1 1,0 0-1,1 0 1,0 1-1,-9 19 1,1 3-26,1 1-1,2 1 1,-11 49 0,4 15-1,-7 103 0,8 224 180,50 113-318,9-233-694,123 469 1,-87-508-131,222 503-1,-143-481 136,-46-131 469,-94-139 326,1-1 1,0 0-1,1-1 1,41 28-1,-51-40 74,-1 0 1,1-1-1,0 0 0,0-1 1,1 1-1,-1-1 0,1-1 0,-1 0 1,1 0-1,0-1 0,0 0 0,0 0 1,0-1-1,0 0 0,-1-1 0,1 0 1,10-2-1,-10 0 39,1 0 1,-1-1 0,0 0-1,0 0 1,0-1-1,-1 0 1,0-1-1,0 0 1,0 0-1,0-1 1,-1 1-1,0-2 1,-1 1-1,0-1 1,6-9-1,0-3 82,-1 1 0,-1-2 0,-1 1 0,0-1 0,7-33 0,17-127 643,-10-108-6,-22-74-636,-13 133-609,-62-337 0,36 382-226,-8 1-1,-87-220 1,27 170-10,93 208 630,-1 1 0,-1 1 1,-2 0-1,0 1 0,-1 1 0,-1 1 0,-25-22 0,35 36 74,0 1 0,0 0 0,-1 0 0,1 0 0,-1 2 0,0-1 0,-1 1 0,1 0 0,-1 1 0,0 1 0,0-1 0,0 2 0,0 0 0,0 0 0,0 1 0,0 0 0,0 0 0,0 2 0,0-1 0,-13 5 0,-3 2 238,1 1 1,0 1-1,0 2 1,2 0 0,-41 28-1,20-8 757,-78 73 0,105-89-850,2 1-1,0 0 1,-24 36 0,34-43-168,0 1 0,1-1 0,0 1-1,1 0 1,0 0 0,1 0 0,1 1 0,-1-1 0,2 1-1,-1 17 1,6 98-1391,10 17-5461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03T10:57:10.0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1342 3458,'0'-5,"0"-7,5-21,2-36,-1-47,-1-65,-1-57,-2-64,-6-57,-12-29,-25-9,-24 7,-18 44,7 76,5 84,4 74,15 60,15 50,9 56,-1 74,5 97,6 111,6 96,10 56,12-6,12-37,9-75,9-90,8-93,-4-83,-5-74,-9-78,-9-72,-9-76,-6-71,-24-61,-30-36,-27 14,-10 45,3 65,6 74,1 64,8 50,5 33,2 26,3 21,5 37,1 68,-1 88,-6 128,5 177,13 188,13 114,16-2,15-96,13-162,7-177,10-156,5-117,0-79,0-46,-3-22,3-1,5 5,-5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7:28.8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8:11.6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3179 639 24575,'-23'-27'0,"1"-1"0,1-1 0,2-1 0,1-1 0,-15-35 0,21 44 0,-188-354 0,199 374 0,0 0 0,-1 0 0,1 0 0,0 0 0,0 0 0,0 0 0,0 0 0,1 0 0,-1 0 0,0-1 0,1 1 0,-1-3 0,30 37 0,257 408-32,-225-339-100,473 874-1916,-474-842 1961,-55-123 87,-1 0 0,-1 0 0,0 0 0,0 1 0,1 13 0,-4-24 0,0 1 0,0-1 0,0 1 0,0-1 0,0 1 0,0-1 0,0 1 0,0-1 0,0 1 0,0 0 0,0-1 0,0 1 0,0-1 0,-1 1 0,1-1 0,0 1 0,0-1 0,0 1 0,-1-1 0,1 1 0,0-1 0,-1 1 0,1-1 0,0 0 0,-1 1 0,1-1 0,-1 1 0,1-1 0,-1 0 0,1 0 0,-1 1 0,1-1 0,-1 0 0,1 0 0,-1 1 0,1-1 0,-1 0 0,1 0 0,-1 0 0,1 0 0,-1 0 0,1 0 0,-1 0 0,0 0 0,1 0 0,-1 0 0,1 0 0,-1 0 0,1 0 0,-1-1 0,1 1 0,-1 0 0,1 0 0,-1-1 0,1 1 0,-1 0 0,0-1 0,-8-5 0,0 0 0,1 0 0,0 0 0,0-1 0,-10-12 0,-232-278 126,18-25 129,170 235-185,-59-88 17,-95-128 362,160 232-360,38 56-89,18 15 0,0 0 0,0 0 0,-1 0 0,1 1 0,0-1 0,0 0 0,0 0 0,-1 0 0,1 0 0,0 1 0,0-1 0,0 0 0,0 0 0,-1 0 0,1 1 0,0-1 0,0 0 0,0 0 0,0 1 0,0-1 0,0 0 0,0 0 0,0 0 0,0 1 0,0-1 0,0 0 0,0 1 0,0-1 0,0 0 0,0 0 0,0 1 0,0-1 0,0 0 0,0 0 0,0 1 0,0-1 0,0 0 0,0 0 0,0 0 0,0 1 0,1-1 0,-1 0 0,0 0 0,22 62 0,-19-53 0,76 195 0,32 130-164,11 115-655,240 1524-3104,-334-1678 3140,-25-243 705,-6 76 1,3-124 77,0 0 0,0 1 0,0-1 0,-1 1 0,0-1 0,0 0 0,0 0 0,0 1 0,-1-1 0,0 0 0,0 0 0,0-1 0,0 1 0,-5 6 0,6-10 0,1 1 0,-1-1 0,0 0 0,0 1 0,0-1 0,1 0 0,-1 0 0,0 0 0,0 0 0,0 0 0,0 0 0,1 0 0,-1 0 0,0 0 0,0 0 0,0 0 0,0 0 0,1-1 0,-1 1 0,0 0 0,0-1 0,0 1 0,1 0 0,-2-2 0,-3-1 0,1-1 0,0 1 0,0-1 0,0 0 0,-6-8 0,-34-52 0,2-2 0,-37-83 0,70 133 0,-470-1042 1352,316 676-898,145 341-313,-75-188 1521,89 219-1417,1 0 1,0-1 0,-3-18 0,6 29-234,0 0 0,1 1 0,-1-1 0,0 0 0,0 1 0,1-1 0,-1 0 0,0 0 0,0 0 1,1 1-1,-1-1 0,0 0 0,1 0 0,-1 0 0,0 0 0,1 0 0,-1 1 0,0-1 0,1 0 1,-1 0-1,0 0 0,1 0 0,-1 0 0,0 0 0,1 0 0,-1 0 0,0 0 0,1 0 0,-1 0 1,0-1-1,1 1 0,-1 0 0,0 0 0,1 0 0,-1 0 0,0 0 0,0-1 0,1 1 0,-1 0 0,0 0 1,1-1-1,-1 1 0,0 0 0,0 0 0,0-1 0,1 1 0,-1 0 0,0-1 0,0 1 0,0 0 1,0 0-1,0-1 0,1 1 0,-1 0 0,0-1 0,0 1 0,0 0 0,0-1 0,0 1 0,0-1 1,0 1-1,0 0 0,0-1 0,0 1 0,0 0 0,-1-1 0,1 1 0,0-1 0,9 11 45,-1-1 0,-1 1-1,12 19 1,188 356-42,-27 24-81,-174-395 62,279 682 4,-265-648 18,-8-21-6,-1-1 0,-2 2 0,12 56 1,-22-71-13,1-13 0,0 1 0,-1-1 0,1 0 0,0 0 0,0 0 0,-1 0 0,1 0 0,0 0 0,-1 0 0,1 1 0,0-1 0,0 0 0,-1 0 0,1 0 0,0 0 0,-1 0 0,1 0 0,0-1 0,-1 1 0,1 0 0,0 0 0,0 0 0,-1 0 0,1 0 0,0 0 0,0 0 0,-1-1 0,1 1 0,0 0 0,0 0 0,-1 0 0,1-1 0,-13-10 0,1 0 0,1-1 0,0 0 0,1-1 0,-16-25 0,1 4 0,-8-10 87,-7-12 328,-2 3 0,-54-54 0,81 97-353,15 10-62,-1 0 0,1 0 0,0 0 0,0 0 1,-1 1-1,1-1 0,0 0 0,0 0 0,-1 0 1,1 0-1,0 0 0,0 1 0,0-1 0,-1 0 1,1 0-1,0 0 0,0 1 0,0-1 0,0 0 1,-1 0-1,1 1 0,0-1 0,0 0 0,0 0 1,0 1-1,0-1 0,0 0 0,0 0 0,0 1 1,0-1-1,0 0 0,0 0 0,0 1 0,0-1 1,0 0-1,0 1 0,0-1 0,0 0 0,0 0 1,0 1-1,0-1 0,0 0 0,4 20 0,1 0 0,12 32 0,56 149 0,32 94-164,318 1098-2166,-306-986 2398,-54-208-68,-50-151 0,-13-48 0,1 1 0,-1 0 0,0-1-1,0 1 1,1-1 0,-1 1 0,0 0 0,0-1 0,0 1-1,0 0 1,0-1 0,0 1 0,0 0 0,0-1-1,0 1 1,0 0 0,0-1 0,-1 1 0,1 0 0,0-1-1,0 1 1,-1-1 0,1 1 0,0 0 0,-1-1-1,1 1 1,0-1 0,-2 1 0,1-1 11,0 0-1,-1-1 1,1 1-1,0-1 1,0 1-1,-1-1 1,1 0-1,0 0 1,0 1 0,0-1-1,0 0 1,0 0-1,0 0 1,0 0-1,-1-1 1,-30-33 745,-34-50 0,43 55-553,-410-531-293,-53-71-434,432 557 524,38 44 0,16 31 0,-1-1 0,1 1 0,0 0 0,0 0 0,0-1 0,0 1 0,0 0 0,0 0 0,0 0 0,0-1 0,0 1 0,0 0 0,0 0 0,0 0 0,0-1 0,0 1 0,0 0 0,0 0 0,0-1 0,0 1 0,0 0 0,0 0 0,1 0 0,-1-1 0,0 1 0,0 0 0,0 0 0,0 0 0,0 0 0,1-1 0,-1 1 0,0 0 0,0 0 0,0 0 0,0 0 0,1 0 0,-1 0 0,0-1 0,17 7 0,6 8 109,-1 1 0,-1 1-1,0 1 1,30 32 0,69 88 479,-108-123-569,4 5-16,0 0 1,18 31-1,-32-40-3,-7-7 0,-2-6 0,-1 0 0,1 0 0,0 0 0,1-1 0,-1 0 0,0-1 0,1 1 0,0-1 0,-8-9 0,-11-7 0,-214-175 0,-79-61 0,318 257 0,0 0 0,0 1 0,0-1 0,0 0 0,0 0 0,0 0 0,0 0 0,0 0 0,0 0 0,0 0 0,0 1 0,0-1 0,-1 0 0,1 0 0,0 0 0,0 0 0,0 0 0,0 0 0,0 0 0,0 0 0,0 0 0,0 0 0,0 0 0,-1 1 0,1-1 0,0 0 0,0 0 0,0 0 0,0 0 0,0 0 0,0 0 0,-1 0 0,1 0 0,0 0 0,0 0 0,0 0 0,0 0 0,0 0 0,0 0 0,-1 0 0,1 0 0,0-1 0,0 1 0,0 0 0,0 0 0,0 0 0,0 0 0,0 0 0,0 0 0,-1 0 0,1 0 0,0 0 0,0 0 0,0 0 0,0-1 0,0 1 0,0 0 0,0 0 0,0 0 0,0 0 0,0 0 0,0 0 0,0 0 0,0-1 0,0 1 0,0 0 0,0 0 0,0 0 0,0 0 0,6 13 0,24 35 0,58 96 0,36 92 0,147 324-1049,-33 19-57,-223-536 1087,15 67 0,-28-103 19,-1 0 0,-1 1 0,1-1 0,-2 12 0,1-17 0,0 0 0,0 0 0,-1 0 0,1 0 0,-1 0 0,1-1 0,-1 1 0,0 0 0,0 0 0,1-1 0,-1 1 0,-1-1 0,1 1 0,-2 2 0,2-3 0,-1 0 0,1 0 0,-1 0 0,1 0 0,-1-1 0,1 1 0,-1-1 0,1 1 0,-1-1 0,0 1 0,1-1 0,-1 0 0,0 1 0,0-1 0,1 0 0,-3-1 0,-3 1 0,1-1 0,-1-1 0,1 1 0,0-1 0,-9-4 0,-13-7 0,0-2 0,1-1 0,-29-22 0,-137-116 0,-684-719-1796,855 850 1872,-35-38 702,-61-85 0,106 121-615,12 25-163,0 0 1,0-1 0,0 1 0,0 0 0,0 0 0,0 0 0,1-1 0,-1 1-1,0 0 1,0 0 0,0 0 0,1 0 0,-1 0 0,0-1 0,0 1-1,1 0 1,-1 0 0,0 0 0,0 0 0,1 0 0,-1 0 0,0 0 0,0 0-1,0 0 1,1 0 0,-1 0 0,0 0 0,0 0 0,1 0 0,-1 0-1,0 0 1,0 0 0,1 0 0,-1 0 0,0 0 0,0 1 0,1-1 0,-1 0-1,0 0 1,0 0 0,0 0 0,1 0 0,-1 1 0,0-1 0,0 0-1,0 0 1,46 32-41,68 68 67,115 131 1,-174-173 80,-20-21 52,338 388 830,-367-418-990,-1 0 0,0 1 0,0 0 0,-1-1 0,1 1 0,-2 1 0,5 10 0,-8-18 0,0-1 0,0 1 0,0-1 0,0 0 0,0 1 0,0-1 0,0 1 0,0-1 0,0 0 0,0 1 0,0-1 0,0 0 0,0 1 0,-1-1 0,1 1 0,0-1 0,0 0 0,0 1 0,-1-1 0,1 0 0,0 1 0,0-1 0,0 0 0,-1 0 0,1 1 0,0-1 0,-1 0 0,1 0 0,0 1 0,-1-1 0,1 0 0,0 0 0,-1 0 0,1 0 0,0 0 0,-1 1 0,1-1 0,-1 0 0,1 0 0,-3 0 0,0-1 0,1 1 0,-1 0 0,0-1 0,1 1 0,-1-1 0,1 0 0,-5-2 0,-22-13 0,1 0 0,-30-23 0,-125-102 0,-157-144-506,-159-125-517,483 397 1158,-1 1-1,-1 0 1,-27-13-1,44 25-130,0-1 0,1 1 0,-1 0 0,1-1 0,-1 1 0,0 0 1,1 0-1,-1 0 0,0-1 0,0 1 0,1 0 0,-1 0 0,0 0 0,1 0 0,-1 0 0,0 0 0,1 1 0,-1-1 0,0 0 0,1 0 0,-1 0 0,0 1 0,1-1 1,-1 0-1,1 1 0,-1-1 0,0 0 0,0 2 0,0-1-3,1 1 0,-1-1 0,1 1 0,0 0 0,0-1 0,0 1 0,-1-1 0,1 1 0,1 0 0,-1-1 0,0 1 0,0 0 0,1-1 0,-1 1 1,1 1-1,12 33-1,33 69 0,85 157 0,51 106-164,460 1091-1760,-577-1275 2256,-60-169-325,0 0 0,-2 0 0,0 0 1,-1 0-1,1 18 0,-3-32-7,0 0 0,0 0 0,0 1 0,0-1 0,0 0 0,0 0 0,0 1 0,0-1 0,-1 0 0,1 0 0,0 0 0,-1 1 0,1-1 0,-1 0 0,1 0 0,-1 0 0,0 0 0,1 0 0,-1 0 0,0 0 0,0 0 0,0 0 0,1 0 0,-1-1 0,0 1 0,0 0 0,0 0 0,0-1 0,-1 1 0,1-1 0,0 1 0,0-1 0,0 1 0,0-1 0,-1 0 0,1 0 0,0 0 0,0 1 0,-1-1 0,1 0 0,-2-1 0,-8-1 0,1-2 0,0 1 0,0-1 0,1-1 0,-1 0 0,1 0 0,0-1 0,-9-7 0,-145-115 0,-58-68-164,-42-63-648,-860-974 51,947 1026 761,75 73 0,93 123-5,1-1 0,-11-23 1,17 35 5,1 0-1,0 0 1,0-1-1,0 1 1,-1 0-1,1-1 1,0 1-1,0 0 1,0-1 0,0 1-1,0 0 1,0-1-1,0 1 1,-1 0-1,1-1 1,0 1 0,0 0-1,0-1 1,1 1-1,-1 0 1,0-1-1,0 1 1,0 0 0,0-1-1,0 1 1,0 0-1,0-1 1,1 1-1,-1 0 1,0-1 0,0 1-1,0 0 1,1 0-1,-1-1 1,0 1-1,0 0 1,1 0 0,-1-1-1,0 1 1,0 0-1,1 0 1,-1 0-1,1-1 1,2 2 14,0-1 0,0 1 1,0 0-1,0 0 0,0 0 0,-1 0 1,1 1-1,0-1 0,4 4 0,107 78 801,66 70-14,383 428 208,-43 39-886,-472-562-181,97 131-85,-140-182 142,-1 0 0,1 1 0,-1 0 0,5 14 0,-9-22 0,0 0 0,0 1 0,1-1 0,-1 0 0,0 1 0,0-1 0,0 1 0,0-1 0,0 0 0,0 1 0,0-1 0,0 1 0,0-1 0,0 0 0,0 1 0,0-1 0,0 0 0,0 1 0,0-1 0,0 1 0,-1-1 0,1 0 0,0 1 0,0-1 0,0 0 0,-1 1 0,1-1 0,0 0 0,0 0 0,-1 1 0,1-1 0,0 0 0,0 1 0,-1-1 0,1 0 0,0 0 0,-1 0 0,1 0 0,0 1 0,-1-1 0,1 0 0,-1 0 0,1 0 0,0 0 0,-1 0 0,1 0 0,0 0 0,-1 0 0,1 0 0,-1 0 0,1 0 0,0 0 0,-1 0 0,1 0 0,-1 0 0,1 0 0,0 0 0,-1-1 0,1 1 0,0 0 0,-1 0 0,1-1 0,-10-1 0,-1-1 0,1-1 0,1 0 0,-1 0 0,-16-10 0,-51-40 0,40 27 0,-161-125 0,-62-71-91,-592-563-324,677 607 569,164 167-147,0 0-1,1 0 1,0-1-1,1 0 1,-9-17-1,18 30-6,0 0 0,0 0 0,0-1 0,0 1 0,0 0 0,0 0 0,0-1 0,0 1 0,0 0 0,0 0 0,0-1 0,0 1 0,0 0 0,0 0 0,0-1 0,0 1 0,1 0 0,-1 0 0,0-1 0,0 1 0,0 0 0,0 0 0,0 0 0,0-1 0,1 1 0,-1 0 0,0 0 0,0 0 0,0 0 0,1-1 0,-1 1 0,0 0 0,0 0 0,0 0 0,1 0 0,-1 0 0,0 0 0,0 0 0,1 0 0,-1 0 0,0 0 0,0 0 0,1 0 0,-1 0 0,0 0 0,0 0 0,1 0 0,-1 0 0,0 0 0,0 0 0,1 0 0,-1 0 0,0 0 0,0 0 0,0 0 0,1 0 0,-1 1 0,0-1 0,0 0 0,0 0 0,1 0 0,-1 0 0,0 0 0,0 1 0,0-1 0,1 0 0,37 25 0,118 112 0,77 98-164,63 99-861,326 479 0,-438-531 1831,-154-224-4805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3T10:58:19.6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1221 239 24575,'-1'67'0,"0"-13"0,2 1 0,2 0 0,11 57 0,-13-106 0,1-1 0,-1 0 0,0 0 0,-1 0 0,1 0 0,-1 0 0,0 1 0,-1 6 0,1-12 0,0 1 0,0 0 0,-1 0 0,1 0 0,0 0 0,-1 0 0,1 0 0,-1-1 0,1 1 0,-1 0 0,1 0 0,-1-1 0,0 1 0,1 0 0,-1-1 0,0 1 0,0-1 0,-1 2 0,0-2 0,0 1 0,0 0 0,0-1 0,0 0 0,1 1 0,-1-1 0,0 0 0,0 0 0,0 0 0,0 0 0,0-1 0,-3 0 0,-24-7 0,1-1 0,1-2 0,0 0 0,-42-26 0,68 36 0,-374-237 0,137 79 0,159 110 0,-91-39 0,161 84 0,-59-24 0,63 26 0,-1 1 0,1-1 0,-1 1 0,1 0 0,-1 0 0,0 1 0,1 0 0,-1 0 0,-7 1 0,12-1 0,0 0 0,0 0 0,0 1 0,0-1 0,0 0 0,1 1 0,-1-1 0,0 0 0,0 1 0,0-1 0,1 1 0,-1 0 0,0-1 0,0 1 0,1-1 0,-1 1 0,0 0 0,1 0 0,-1-1 0,1 1 0,-1 0 0,1 0 0,0 0 0,-1 0 0,1 0 0,0 0 0,-1-1 0,1 1 0,0 0 0,0 0 0,0 0 0,0 0 0,0 0 0,0 0 0,0 0 0,0 0 0,1 2 0,2 11 0,1 0 0,0 0 0,1-1 0,12 23 0,80 164 0,62 136-164,242 556-1629,-34-75 345,-243-556 1332,-96-203 90,-13-24 2,2-1 1,1-1-1,28 38 1,-43-67 23,-3-5 0,-8-16 0,-31-52-2,-3 2 1,-55-68 0,-118-128-331,161 200 128,7 8 185,-224-244 913,237 271-36,34 29-851,0 0 0,-1 0 0,1 0 1,0 0-1,0 0 0,0 0 0,0 0 0,0 0 1,-1 0-1,1 0 0,0 0 0,0 0 0,0 0 1,0 0-1,0 0 0,-1 0 0,1 0 0,0 0 1,0 0-1,0 0 0,0 0 0,0 1 0,0-1 1,0 0-1,-1 0 0,1 0 0,0 0 0,0 0 1,0 0-1,0 0 0,0 1 0,0-1 0,0 0 0,0 0 1,0 0-1,0 0 0,0 0 0,0 0 0,0 1 1,0-1-1,0 0 0,0 0 0,0 0 0,0 0 1,0 0-1,0 1 0,0-1 0,0 0 0,0 0 1,0 0-1,0 0 0,0 0 0,0 0 0,0 1 1,0-1-1,0 0 0,0 0 0,0 0 0,0 0 1,1 0-1,-1 0 0,0 0 0,0 1 0,0-1 1,0 0-1,0 0 0,0 0 0,1 0 0,14 30 533,272 376 49,-177-262-717,-29-34-174,305 392-673,-301-406 1459,-55-74-380,-30-21-103,1-1 0,-1 0 0,1 1 0,-1-1-1,1 0 1,0 0 0,-1 0 0,1 1 0,-1-1 0,1 0-1,0 0 1,-1 0 0,1 0 0,0 0 0,-1 0 0,1 0-1,-1 0 1,1 0 0,0-1 0,-1 1 0,1 0 0,-1 0-1,1 0 1,-1-1 0,1 1 0,1-1 0,-1-2-2,0 0 1,0 0 0,0-1-1,0 1 1,-1 0-1,1-1 1,-1 1 0,0 0-1,0-1 1,0 1-1,0 0 1,-1-1 0,1 1-1,-1 0 1,-1-4-1,-14-60 1,-3 1 0,-46-106 0,-58-111-421,-162-270 0,245 483 878,-77-104 0,92 149-75,24 24-377,1 1-1,0 0 0,0 0 0,0 0 0,-1-1 0,1 1 0,0 0 0,0 0 0,-1 0 0,1 0 0,0 0 0,0-1 1,-1 1-1,1 0 0,0 0 0,-1 0 0,1 0 0,0 0 0,0 0 0,-1 0 0,1 0 0,0 0 0,-1 0 0,1 0 1,0 0-1,0 0 0,-1 0 0,1 1 0,0-1 0,0 0 0,-1 0 0,1 0 0,0 0 0,0 0 0,-1 0 1,1 1-1,0-1 0,0 0 0,-1 0 0,1 0 0,0 1 0,0-1 0,0 0 0,0 0 0,-1 1 0,1 5 5,0 1-1,0-1 0,0 1 1,1-1-1,0 0 0,0 0 1,5 13-1,44 142-8,37 89-164,153 353-1285,48-19 968,-198-438 449,-60-111 32,-30-34 0,1 0 0,0 0 0,0 0 0,0 0 0,0-1 0,0 1 0,0 0 0,0-1 0,0 1 0,0-1 0,0 1 0,0-1 0,0 1 0,0-1 0,1 0 0,1 1 0,-3-1 0,1-1 0,-1 1 0,1 0 0,-1-1 0,1 1 0,-1 0 0,0-1 0,1 1 0,-1-1 0,1 1 0,-1-1 0,0 1 0,1-1 0,-1 1 0,0-1 0,0 1 0,0-1 0,1 0 0,-1 1 0,0-1 0,0 1 0,0-1 0,0 0 0,0 1 0,0-1 0,0 1 0,0-1 0,0 0 0,0 0 0,-6-44 0,-7-2 0,-24-58 0,-280-587 894,234 523-791,54 110-158,-41-81 579,58 121-405,0 0 0,-1 1 0,-1 1 0,-28-28-1,39 42-116,0 0 0,0 1 0,0-1-1,0 1 1,0 0 0,-1 0 0,1 0-1,-1 0 1,1 1 0,-5-2 0,7 3-2,0 0-1,-1 0 1,1 0 0,0 0 0,-1 1 0,1-1 0,0 0 0,0 1 0,0-1 0,-1 1-1,1-1 1,0 1 0,0-1 0,0 1 0,0 0 0,0 0 0,0-1 0,0 1 0,0 0-1,0 0 1,0 0 0,0 0 0,1 0 0,-1 0 0,0 0 0,1 1 0,-1-1 0,1 0-1,-1 0 1,1 0 0,0 1 0,-1-1 0,1 0 0,0 3 0,-3 9 0,1 1 0,0-1 0,2 0 0,-1 1 0,3 19 0,8 48-16,4-1 1,3 0-1,33 94 1,7-1-89,7-3 0,91 170 0,-134-301 104,28 40 0,-45-74 0,-1 0 0,1-1 0,0 1 0,0-1 0,0 0 0,1 0 0,6 4 0,-11-7 0,0-1 0,0 0 0,1 0 0,-1 0 0,0 0 0,0 0 0,1 0 0,-1 1 0,0-1 0,0 0 0,1 0 0,-1 0 0,0 0 0,1 0 0,-1 0 0,0 0 0,0 0 0,1 0 0,-1 0 0,0 0 0,0-1 0,1 1 0,-1 0 0,0 0 0,0 0 0,1 0 0,-1 0 0,0 0 0,0-1 0,0 1 0,1 0 0,-1 0 0,0 0 0,0 0 0,0-1 0,1 1 0,-1 0 0,0 0 0,0-1 0,0 1 0,0 0 0,0 0 0,0-1 0,0 1 0,0 0 0,1 0 0,-1-1 0,-5-31 0,-14-26 0,-3 1 0,-50-91 0,48 102 0,-246-439-849,180 346 547,-148-175 0,209 277 506,-3 3 0,-1 0 1,-1 2-1,-50-36 0,79 65-200,-1-1 0,1 1 0,0 0 0,-1 0 0,0 0 0,0 1-1,0 0 1,0 0 0,0 0 0,0 1 0,0 0 0,-11 0 0,15 1-5,-1 0 1,1 0 0,0 1-1,0 0 1,0-1 0,-1 1-1,1 0 1,0 0 0,0 0-1,0 0 1,1 0 0,-1 1-1,0-1 1,-2 3 0,1 0-1,0-1 1,1 0-1,-1 1 1,1 0-1,0-1 1,0 1-1,1 0 1,-1 0-1,-1 8 1,-1 9 88,0 0 1,1 1 0,2-1-1,0 1 1,1 0 0,1 0 0,5 26-1,4 6 360,31 93 1,-10-59-544,5-1 0,3-2 0,55 90 0,-17-54-188,123 149 0,-161-222 283,2-1 0,2-2 0,51 40 0,-86-78 0,1-1 0,-1 0 0,1 0 0,0-1 0,0-1 0,0 1 0,18 4 0,-25-8 0,0-1 0,0 0 0,-1 1 0,1-1 0,0 0 0,0 0 0,-1 0 0,1-1 0,0 1 0,0 0 0,-1-1 0,1 1 0,0-1 0,-1 1 0,1-1 0,-1 0 0,1 0 0,0 0 0,2-2 0,-2 1 0,0 0 0,-1-1 0,1 0 0,-1 1 0,1-1 0,-1 0 0,0 0 0,0 0 0,0 0 0,0 0 0,0 0 0,-1 0 0,1 0 0,-1 0 0,0-4 0,0-14 0,-1 0 0,0 0 0,-2 1 0,-7-34 0,-36-93 0,-15-19-109,-8 3 0,-7 3-1,-7 3 1,-133-189 0,175 287 109,-3 1 0,-99-99 0,133 147 0,0 1 0,0 0 0,-1 0 0,0 2 0,-1-1 0,1 1 0,-1 1 0,-1 0 0,1 1 0,-24-7 0,33 11-1,0 1 1,0-1 0,0 1-1,0 0 1,0-1-1,0 2 1,0-1 0,0 0-1,0 0 1,1 1 0,-1 0-1,0-1 1,0 1-1,0 0 1,1 1 0,-1-1-1,0 0 1,1 1-1,-1-1 1,1 1 0,0 0-1,-1 0 1,1 0 0,0 0-1,-3 4 1,1 1 17,1 0 1,-1 0-1,1 1 0,1-1 1,-1 1-1,1 0 0,1-1 1,0 1-1,-1 14 1,0 135 743,22 108-175,38 112-645,23 0-891,17-4 0,15-5 0,17-4-1,217 427 1,-202-528-7,-51-118 334,-79-123 565,2-2 1,1 1-1,35 30 0,-49-48 57,0 1 0,0-1 0,1 0-1,0 0 1,-1 0 0,1-1 0,0 1-1,10 2 1,-13-5 7,0 0 0,-1 1-1,1-1 1,0 0-1,-1-1 1,1 1 0,0 0-1,-1 0 1,1-1 0,0 1-1,-1-1 1,1 1 0,-1-1-1,1 0 1,-1 1 0,1-1-1,-1 0 1,0 0-1,1 0 1,-1 0 0,0-1-1,0 1 1,0 0 0,1 0-1,-1-1 1,-1 1 0,1 0-1,0-1 1,0 1 0,1-4-1,2-6 136,1-1-1,-2 1 1,1-1 0,-2 0-1,1 0 1,0-21-1,-2-87 641,-10-8-302,-43-212 0,-20-8 321,-33-80-221,-256-738-2466,-117 46 398,372 924 1199,94 176 272,-1 0 0,0 1 0,-17-19 0,28 37 18,1 0 0,0 0 0,0 0 0,0 0 0,-1 0 0,1 0 0,0 0 0,-1 0 0,1 0 0,-1 0 0,1 1 0,-1-1 0,-2 0 0,3 1 0,0 0 0,1 0 0,-1 1 0,0-1 0,0 0 0,1 0 0,-1 1 0,1-1 0,-1 0 0,0 1 0,1-1 0,-1 1 0,1-1 0,-1 0 0,1 1 0,-1 0 0,1-1 0,-1 1 0,1-1 0,0 1 0,-1-1 0,1 1 0,0 0 0,-1-1 0,1 1 0,0 0 0,0-1 0,-1 2 0,-1 15 0,0 0 0,0 0 0,2 0 0,0 1 0,4 26 0,34 240 0,48 159-164,446 1771-1436,-423-1843 1371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75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60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0508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rgbClr val="000A1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0508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50292" y="1851429"/>
            <a:ext cx="3296284" cy="4061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0101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0508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031" y="865680"/>
            <a:ext cx="8979336" cy="135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05080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5326" y="1455963"/>
            <a:ext cx="9082747" cy="4533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rgbClr val="000A1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22.png"/><Relationship Id="rId26" Type="http://schemas.openxmlformats.org/officeDocument/2006/relationships/image" Target="../media/image25.png"/><Relationship Id="rId39" Type="http://schemas.openxmlformats.org/officeDocument/2006/relationships/image" Target="../media/image31.png"/><Relationship Id="rId21" Type="http://schemas.openxmlformats.org/officeDocument/2006/relationships/customXml" Target="../ink/ink7.xml"/><Relationship Id="rId34" Type="http://schemas.openxmlformats.org/officeDocument/2006/relationships/image" Target="../media/image29.png"/><Relationship Id="rId42" Type="http://schemas.openxmlformats.org/officeDocument/2006/relationships/customXml" Target="../ink/ink18.xml"/><Relationship Id="rId47" Type="http://schemas.openxmlformats.org/officeDocument/2006/relationships/image" Target="../media/image13.png"/><Relationship Id="rId50" Type="http://schemas.openxmlformats.org/officeDocument/2006/relationships/customXml" Target="../ink/ink22.xml"/><Relationship Id="rId55" Type="http://schemas.openxmlformats.org/officeDocument/2006/relationships/image" Target="../media/image3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9" Type="http://schemas.openxmlformats.org/officeDocument/2006/relationships/customXml" Target="../ink/ink11.xml"/><Relationship Id="rId11" Type="http://schemas.openxmlformats.org/officeDocument/2006/relationships/customXml" Target="../ink/ink2.xml"/><Relationship Id="rId24" Type="http://schemas.openxmlformats.org/officeDocument/2006/relationships/image" Target="../media/image24.png"/><Relationship Id="rId32" Type="http://schemas.openxmlformats.org/officeDocument/2006/relationships/image" Target="../media/image28.png"/><Relationship Id="rId37" Type="http://schemas.openxmlformats.org/officeDocument/2006/relationships/image" Target="../media/image30.png"/><Relationship Id="rId40" Type="http://schemas.openxmlformats.org/officeDocument/2006/relationships/customXml" Target="../ink/ink17.xml"/><Relationship Id="rId45" Type="http://schemas.openxmlformats.org/officeDocument/2006/relationships/image" Target="../media/image34.png"/><Relationship Id="rId53" Type="http://schemas.openxmlformats.org/officeDocument/2006/relationships/image" Target="../media/image38.png"/><Relationship Id="rId58" Type="http://schemas.openxmlformats.org/officeDocument/2006/relationships/customXml" Target="../ink/ink26.xml"/><Relationship Id="rId5" Type="http://schemas.openxmlformats.org/officeDocument/2006/relationships/image" Target="../media/image9.jpg"/><Relationship Id="rId19" Type="http://schemas.openxmlformats.org/officeDocument/2006/relationships/customXml" Target="../ink/ink6.xml"/><Relationship Id="rId4" Type="http://schemas.openxmlformats.org/officeDocument/2006/relationships/image" Target="../media/image8.jpg"/><Relationship Id="rId9" Type="http://schemas.openxmlformats.org/officeDocument/2006/relationships/customXml" Target="../ink/ink1.xml"/><Relationship Id="rId14" Type="http://schemas.openxmlformats.org/officeDocument/2006/relationships/image" Target="../media/image20.png"/><Relationship Id="rId22" Type="http://schemas.openxmlformats.org/officeDocument/2006/relationships/image" Target="../media/image210.png"/><Relationship Id="rId27" Type="http://schemas.openxmlformats.org/officeDocument/2006/relationships/customXml" Target="../ink/ink10.xml"/><Relationship Id="rId30" Type="http://schemas.openxmlformats.org/officeDocument/2006/relationships/image" Target="../media/image27.png"/><Relationship Id="rId35" Type="http://schemas.openxmlformats.org/officeDocument/2006/relationships/customXml" Target="../ink/ink14.xml"/><Relationship Id="rId43" Type="http://schemas.openxmlformats.org/officeDocument/2006/relationships/image" Target="../media/image33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8" Type="http://schemas.openxmlformats.org/officeDocument/2006/relationships/image" Target="../media/image12.jpg"/><Relationship Id="rId51" Type="http://schemas.openxmlformats.org/officeDocument/2006/relationships/image" Target="../media/image37.png"/><Relationship Id="rId3" Type="http://schemas.openxmlformats.org/officeDocument/2006/relationships/image" Target="../media/image7.jpg"/><Relationship Id="rId12" Type="http://schemas.openxmlformats.org/officeDocument/2006/relationships/image" Target="../media/image19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41.png"/><Relationship Id="rId20" Type="http://schemas.openxmlformats.org/officeDocument/2006/relationships/image" Target="../media/image23.png"/><Relationship Id="rId41" Type="http://schemas.openxmlformats.org/officeDocument/2006/relationships/image" Target="../media/image32.png"/><Relationship Id="rId54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6.png"/><Relationship Id="rId36" Type="http://schemas.openxmlformats.org/officeDocument/2006/relationships/customXml" Target="../ink/ink15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image" Target="../media/image18.png"/><Relationship Id="rId31" Type="http://schemas.openxmlformats.org/officeDocument/2006/relationships/customXml" Target="../ink/ink12.xml"/><Relationship Id="rId44" Type="http://schemas.openxmlformats.org/officeDocument/2006/relationships/customXml" Target="../ink/ink19.xml"/><Relationship Id="rId52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3A7B-2859-C9ED-1367-14FFADB4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A blue and purple lines with text&#10;&#10;AI-generated content may be incorrect.">
            <a:extLst>
              <a:ext uri="{FF2B5EF4-FFF2-40B4-BE49-F238E27FC236}">
                <a16:creationId xmlns:a16="http://schemas.microsoft.com/office/drawing/2014/main" id="{D35A4AE6-989F-033E-625E-6CFB53DA6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2262" y="-28575"/>
            <a:ext cx="10734790" cy="7696200"/>
          </a:xfrm>
        </p:spPr>
      </p:pic>
    </p:spTree>
    <p:extLst>
      <p:ext uri="{BB962C8B-B14F-4D97-AF65-F5344CB8AC3E}">
        <p14:creationId xmlns:p14="http://schemas.microsoft.com/office/powerpoint/2010/main" val="233190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0784" y="3168989"/>
            <a:ext cx="8683310" cy="3685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7022" y="1200586"/>
            <a:ext cx="851578" cy="1284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4139" y="1675237"/>
            <a:ext cx="1088903" cy="1214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1853" y="2275529"/>
            <a:ext cx="1270387" cy="10330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7467" y="4453336"/>
            <a:ext cx="837618" cy="698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79" y="3354601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637" y="0"/>
                </a:lnTo>
              </a:path>
            </a:pathLst>
          </a:custGeom>
          <a:ln w="62812">
            <a:solidFill>
              <a:srgbClr val="B33F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12227" y="4484425"/>
            <a:ext cx="837565" cy="0"/>
          </a:xfrm>
          <a:custGeom>
            <a:avLst/>
            <a:gdLst/>
            <a:ahLst/>
            <a:cxnLst/>
            <a:rect l="l" t="t" r="r" b="b"/>
            <a:pathLst>
              <a:path w="837565">
                <a:moveTo>
                  <a:pt x="0" y="0"/>
                </a:moveTo>
                <a:lnTo>
                  <a:pt x="837493" y="0"/>
                </a:lnTo>
              </a:path>
            </a:pathLst>
          </a:custGeom>
          <a:ln w="62812">
            <a:solidFill>
              <a:srgbClr val="FB74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40143" y="443560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1199567"/>
                </a:moveTo>
                <a:lnTo>
                  <a:pt x="0" y="0"/>
                </a:lnTo>
              </a:path>
            </a:pathLst>
          </a:custGeom>
          <a:ln w="48853">
            <a:solidFill>
              <a:srgbClr val="FB87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86909" y="4512321"/>
            <a:ext cx="0" cy="1116330"/>
          </a:xfrm>
          <a:custGeom>
            <a:avLst/>
            <a:gdLst/>
            <a:ahLst/>
            <a:cxnLst/>
            <a:rect l="l" t="t" r="r" b="b"/>
            <a:pathLst>
              <a:path h="1116329">
                <a:moveTo>
                  <a:pt x="0" y="1115875"/>
                </a:moveTo>
                <a:lnTo>
                  <a:pt x="0" y="0"/>
                </a:lnTo>
              </a:path>
            </a:pathLst>
          </a:custGeom>
          <a:ln w="27916">
            <a:solidFill>
              <a:srgbClr val="FB77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75038" y="5387586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2807" y="0"/>
                </a:lnTo>
              </a:path>
            </a:pathLst>
          </a:custGeom>
          <a:ln w="48853">
            <a:solidFill>
              <a:srgbClr val="FB90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98676" y="6834737"/>
            <a:ext cx="893444" cy="0"/>
          </a:xfrm>
          <a:custGeom>
            <a:avLst/>
            <a:gdLst/>
            <a:ahLst/>
            <a:cxnLst/>
            <a:rect l="l" t="t" r="r" b="b"/>
            <a:pathLst>
              <a:path w="893445">
                <a:moveTo>
                  <a:pt x="0" y="0"/>
                </a:moveTo>
                <a:lnTo>
                  <a:pt x="893326" y="0"/>
                </a:lnTo>
              </a:path>
            </a:pathLst>
          </a:custGeom>
          <a:ln w="41874">
            <a:solidFill>
              <a:srgbClr val="FB93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42471" y="912228"/>
            <a:ext cx="5344160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50" spc="-270" dirty="0">
                <a:solidFill>
                  <a:srgbClr val="0A2D21"/>
                </a:solidFill>
                <a:latin typeface="Courier New"/>
                <a:cs typeface="Courier New"/>
              </a:rPr>
              <a:t>FU</a:t>
            </a:r>
            <a:r>
              <a:rPr sz="4050" spc="-330" dirty="0">
                <a:solidFill>
                  <a:srgbClr val="0A2D21"/>
                </a:solidFill>
                <a:latin typeface="Courier New"/>
                <a:cs typeface="Courier New"/>
              </a:rPr>
              <a:t>T</a:t>
            </a:r>
            <a:r>
              <a:rPr sz="4050" spc="-295" dirty="0">
                <a:solidFill>
                  <a:srgbClr val="0A2D21"/>
                </a:solidFill>
                <a:latin typeface="Courier New"/>
                <a:cs typeface="Courier New"/>
              </a:rPr>
              <a:t>U</a:t>
            </a:r>
            <a:r>
              <a:rPr sz="4050" spc="-70" dirty="0">
                <a:solidFill>
                  <a:srgbClr val="0A2D21"/>
                </a:solidFill>
                <a:latin typeface="Courier New"/>
                <a:cs typeface="Courier New"/>
              </a:rPr>
              <a:t>R</a:t>
            </a:r>
            <a:r>
              <a:rPr sz="4050" spc="-490" dirty="0">
                <a:solidFill>
                  <a:srgbClr val="0A2D21"/>
                </a:solidFill>
                <a:latin typeface="Courier New"/>
                <a:cs typeface="Courier New"/>
              </a:rPr>
              <a:t>E</a:t>
            </a:r>
            <a:r>
              <a:rPr sz="4050" spc="-1575" dirty="0">
                <a:solidFill>
                  <a:srgbClr val="0A2D21"/>
                </a:solidFill>
                <a:latin typeface="Courier New"/>
                <a:cs typeface="Courier New"/>
              </a:rPr>
              <a:t> </a:t>
            </a:r>
            <a:r>
              <a:rPr sz="4050" spc="-195" dirty="0">
                <a:solidFill>
                  <a:srgbClr val="0A2D21"/>
                </a:solidFill>
                <a:latin typeface="Courier New"/>
                <a:cs typeface="Courier New"/>
              </a:rPr>
              <a:t>ENH</a:t>
            </a:r>
            <a:r>
              <a:rPr sz="4050" spc="145" dirty="0">
                <a:solidFill>
                  <a:srgbClr val="0A2D21"/>
                </a:solidFill>
                <a:latin typeface="Courier New"/>
                <a:cs typeface="Courier New"/>
              </a:rPr>
              <a:t>A</a:t>
            </a:r>
            <a:r>
              <a:rPr sz="4050" spc="-100" dirty="0">
                <a:solidFill>
                  <a:srgbClr val="0A2D21"/>
                </a:solidFill>
                <a:latin typeface="Courier New"/>
                <a:cs typeface="Courier New"/>
              </a:rPr>
              <a:t>NCEM</a:t>
            </a:r>
            <a:r>
              <a:rPr sz="4050" spc="-1925" dirty="0">
                <a:solidFill>
                  <a:srgbClr val="0A2D21"/>
                </a:solidFill>
                <a:latin typeface="Courier New"/>
                <a:cs typeface="Courier New"/>
              </a:rPr>
              <a:t> </a:t>
            </a:r>
            <a:r>
              <a:rPr sz="4050" spc="-295" dirty="0">
                <a:solidFill>
                  <a:srgbClr val="0A2D21"/>
                </a:solidFill>
                <a:latin typeface="Courier New"/>
                <a:cs typeface="Courier New"/>
              </a:rPr>
              <a:t>EN</a:t>
            </a:r>
            <a:r>
              <a:rPr sz="4050" spc="-395" dirty="0">
                <a:solidFill>
                  <a:srgbClr val="0A2D21"/>
                </a:solidFill>
                <a:latin typeface="Courier New"/>
                <a:cs typeface="Courier New"/>
              </a:rPr>
              <a:t>T</a:t>
            </a:r>
            <a:r>
              <a:rPr sz="4050" spc="265" dirty="0">
                <a:solidFill>
                  <a:srgbClr val="0A2D21"/>
                </a:solidFill>
                <a:latin typeface="Courier New"/>
                <a:cs typeface="Courier New"/>
              </a:rPr>
              <a:t>S</a:t>
            </a:r>
            <a:endParaRPr sz="4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96215" y="1763080"/>
            <a:ext cx="3783965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435" indent="-292735">
              <a:lnSpc>
                <a:spcPct val="100000"/>
              </a:lnSpc>
              <a:buFont typeface="Arial"/>
              <a:buChar char="•"/>
              <a:tabLst>
                <a:tab pos="306070" algn="l"/>
              </a:tabLst>
            </a:pPr>
            <a:r>
              <a:rPr sz="2250" spc="20" dirty="0">
                <a:latin typeface="Arial"/>
                <a:cs typeface="Arial"/>
              </a:rPr>
              <a:t>Real-ti</a:t>
            </a:r>
            <a:r>
              <a:rPr sz="2250" spc="15" dirty="0">
                <a:latin typeface="Arial"/>
                <a:cs typeface="Arial"/>
              </a:rPr>
              <a:t>me</a:t>
            </a:r>
            <a:r>
              <a:rPr sz="2250" spc="5" dirty="0">
                <a:latin typeface="Arial"/>
                <a:cs typeface="Arial"/>
              </a:rPr>
              <a:t> </a:t>
            </a:r>
            <a:r>
              <a:rPr sz="2250" spc="40" dirty="0">
                <a:latin typeface="Arial"/>
                <a:cs typeface="Arial"/>
              </a:rPr>
              <a:t>data</a:t>
            </a:r>
            <a:r>
              <a:rPr sz="2250" spc="215" dirty="0">
                <a:latin typeface="Arial"/>
                <a:cs typeface="Arial"/>
              </a:rPr>
              <a:t> </a:t>
            </a:r>
            <a:r>
              <a:rPr sz="2250" spc="45" dirty="0">
                <a:latin typeface="Arial"/>
                <a:cs typeface="Arial"/>
              </a:rPr>
              <a:t>process</a:t>
            </a:r>
            <a:r>
              <a:rPr sz="2250" spc="150" dirty="0">
                <a:latin typeface="Arial"/>
                <a:cs typeface="Arial"/>
              </a:rPr>
              <a:t>i</a:t>
            </a:r>
            <a:r>
              <a:rPr sz="2250" dirty="0">
                <a:latin typeface="Arial"/>
                <a:cs typeface="Arial"/>
              </a:rPr>
              <a:t>ng</a:t>
            </a:r>
            <a:endParaRPr sz="2250">
              <a:latin typeface="Arial"/>
              <a:cs typeface="Arial"/>
            </a:endParaRPr>
          </a:p>
          <a:p>
            <a:pPr marL="291465">
              <a:lnSpc>
                <a:spcPts val="2560"/>
              </a:lnSpc>
              <a:spcBef>
                <a:spcPts val="145"/>
              </a:spcBef>
            </a:pPr>
            <a:r>
              <a:rPr sz="2150" spc="185" dirty="0">
                <a:latin typeface="Arial"/>
                <a:cs typeface="Arial"/>
              </a:rPr>
              <a:t>w</a:t>
            </a:r>
            <a:r>
              <a:rPr sz="2150" spc="85" dirty="0">
                <a:latin typeface="Arial"/>
                <a:cs typeface="Arial"/>
              </a:rPr>
              <a:t>i</a:t>
            </a:r>
            <a:r>
              <a:rPr sz="2150" spc="150" dirty="0">
                <a:latin typeface="Arial"/>
                <a:cs typeface="Arial"/>
              </a:rPr>
              <a:t>th</a:t>
            </a:r>
            <a:r>
              <a:rPr sz="2150" spc="200" dirty="0">
                <a:latin typeface="Arial"/>
                <a:cs typeface="Arial"/>
              </a:rPr>
              <a:t> </a:t>
            </a:r>
            <a:r>
              <a:rPr sz="2150" spc="-114" dirty="0">
                <a:latin typeface="Arial"/>
                <a:cs typeface="Arial"/>
              </a:rPr>
              <a:t>K</a:t>
            </a:r>
            <a:r>
              <a:rPr sz="2150" spc="-20" dirty="0">
                <a:latin typeface="Arial"/>
                <a:cs typeface="Arial"/>
              </a:rPr>
              <a:t>a</a:t>
            </a:r>
            <a:r>
              <a:rPr sz="2150" spc="-15" dirty="0">
                <a:latin typeface="Arial"/>
                <a:cs typeface="Arial"/>
              </a:rPr>
              <a:t>f</a:t>
            </a:r>
            <a:r>
              <a:rPr sz="2150" spc="-310" dirty="0">
                <a:latin typeface="Arial"/>
                <a:cs typeface="Arial"/>
              </a:rPr>
              <a:t> </a:t>
            </a:r>
            <a:r>
              <a:rPr sz="2150" spc="30" dirty="0">
                <a:latin typeface="Arial"/>
                <a:cs typeface="Arial"/>
              </a:rPr>
              <a:t>ka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6215" y="2597577"/>
            <a:ext cx="4231005" cy="163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435" marR="205104" indent="-292735">
              <a:lnSpc>
                <a:spcPct val="106400"/>
              </a:lnSpc>
              <a:buFont typeface="Arial"/>
              <a:buChar char="•"/>
              <a:tabLst>
                <a:tab pos="306070" algn="l"/>
              </a:tabLst>
            </a:pPr>
            <a:r>
              <a:rPr sz="2150" spc="-55" dirty="0">
                <a:latin typeface="Arial"/>
                <a:cs typeface="Arial"/>
              </a:rPr>
              <a:t>I</a:t>
            </a:r>
            <a:r>
              <a:rPr sz="2150" spc="80" dirty="0">
                <a:latin typeface="Arial"/>
                <a:cs typeface="Arial"/>
              </a:rPr>
              <a:t>mplement</a:t>
            </a:r>
            <a:r>
              <a:rPr sz="2150" spc="200" dirty="0">
                <a:latin typeface="Arial"/>
                <a:cs typeface="Arial"/>
              </a:rPr>
              <a:t> </a:t>
            </a:r>
            <a:r>
              <a:rPr sz="2150" spc="114" dirty="0">
                <a:latin typeface="Arial"/>
                <a:cs typeface="Arial"/>
              </a:rPr>
              <a:t>mach</a:t>
            </a:r>
            <a:r>
              <a:rPr sz="2150" spc="100" dirty="0">
                <a:latin typeface="Arial"/>
                <a:cs typeface="Arial"/>
              </a:rPr>
              <a:t>i</a:t>
            </a:r>
            <a:r>
              <a:rPr sz="2150" spc="55" dirty="0">
                <a:latin typeface="Arial"/>
                <a:cs typeface="Arial"/>
              </a:rPr>
              <a:t>ne</a:t>
            </a:r>
            <a:r>
              <a:rPr sz="2150" spc="75" dirty="0">
                <a:latin typeface="Arial"/>
                <a:cs typeface="Arial"/>
              </a:rPr>
              <a:t> </a:t>
            </a:r>
            <a:r>
              <a:rPr sz="2150" spc="65" dirty="0">
                <a:latin typeface="Arial"/>
                <a:cs typeface="Arial"/>
              </a:rPr>
              <a:t>learning</a:t>
            </a:r>
            <a:r>
              <a:rPr sz="2150" spc="40" dirty="0">
                <a:latin typeface="Arial"/>
                <a:cs typeface="Arial"/>
              </a:rPr>
              <a:t> </a:t>
            </a:r>
            <a:r>
              <a:rPr sz="2150" spc="105" dirty="0">
                <a:latin typeface="Arial"/>
                <a:cs typeface="Arial"/>
              </a:rPr>
              <a:t>mode</a:t>
            </a:r>
            <a:r>
              <a:rPr sz="2150" spc="30" dirty="0">
                <a:latin typeface="Arial"/>
                <a:cs typeface="Arial"/>
              </a:rPr>
              <a:t>l</a:t>
            </a:r>
            <a:r>
              <a:rPr sz="2150" spc="-15" dirty="0"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  <a:p>
            <a:pPr marL="305435" indent="-292735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306070" algn="l"/>
              </a:tabLst>
            </a:pPr>
            <a:r>
              <a:rPr sz="2150" spc="75" dirty="0">
                <a:latin typeface="Arial"/>
                <a:cs typeface="Arial"/>
              </a:rPr>
              <a:t>Dep</a:t>
            </a:r>
            <a:r>
              <a:rPr sz="2150" spc="10" dirty="0">
                <a:latin typeface="Arial"/>
                <a:cs typeface="Arial"/>
              </a:rPr>
              <a:t>l</a:t>
            </a:r>
            <a:r>
              <a:rPr sz="2150" spc="45" dirty="0">
                <a:latin typeface="Arial"/>
                <a:cs typeface="Arial"/>
              </a:rPr>
              <a:t>oy</a:t>
            </a:r>
            <a:r>
              <a:rPr sz="2150" spc="60" dirty="0">
                <a:latin typeface="Arial"/>
                <a:cs typeface="Arial"/>
              </a:rPr>
              <a:t> </a:t>
            </a:r>
            <a:r>
              <a:rPr sz="2150" spc="130" dirty="0">
                <a:latin typeface="Arial"/>
                <a:cs typeface="Arial"/>
              </a:rPr>
              <a:t>to</a:t>
            </a:r>
            <a:r>
              <a:rPr sz="2150" spc="70" dirty="0">
                <a:latin typeface="Arial"/>
                <a:cs typeface="Arial"/>
              </a:rPr>
              <a:t> </a:t>
            </a:r>
            <a:r>
              <a:rPr sz="2150" spc="100" dirty="0">
                <a:latin typeface="Arial"/>
                <a:cs typeface="Arial"/>
              </a:rPr>
              <a:t>cloud</a:t>
            </a:r>
            <a:r>
              <a:rPr sz="2150" spc="175" dirty="0">
                <a:latin typeface="Arial"/>
                <a:cs typeface="Arial"/>
              </a:rPr>
              <a:t> </a:t>
            </a:r>
            <a:r>
              <a:rPr sz="2150" spc="70" dirty="0">
                <a:latin typeface="Arial"/>
                <a:cs typeface="Arial"/>
              </a:rPr>
              <a:t>i</a:t>
            </a:r>
            <a:r>
              <a:rPr sz="2150" spc="40" dirty="0">
                <a:latin typeface="Arial"/>
                <a:cs typeface="Arial"/>
              </a:rPr>
              <a:t>nf</a:t>
            </a:r>
            <a:r>
              <a:rPr sz="2150" spc="-409" dirty="0">
                <a:latin typeface="Arial"/>
                <a:cs typeface="Arial"/>
              </a:rPr>
              <a:t> </a:t>
            </a:r>
            <a:r>
              <a:rPr sz="2150" spc="80" dirty="0">
                <a:latin typeface="Arial"/>
                <a:cs typeface="Arial"/>
              </a:rPr>
              <a:t>rastructure</a:t>
            </a:r>
            <a:endParaRPr sz="2150">
              <a:latin typeface="Arial"/>
              <a:cs typeface="Arial"/>
            </a:endParaRPr>
          </a:p>
          <a:p>
            <a:pPr marL="305435" indent="-292735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306070" algn="l"/>
              </a:tabLst>
            </a:pPr>
            <a:r>
              <a:rPr sz="2150" spc="10" dirty="0">
                <a:latin typeface="Arial"/>
                <a:cs typeface="Arial"/>
              </a:rPr>
              <a:t>Enable</a:t>
            </a:r>
            <a:r>
              <a:rPr sz="2150" spc="105" dirty="0">
                <a:latin typeface="Arial"/>
                <a:cs typeface="Arial"/>
              </a:rPr>
              <a:t> </a:t>
            </a:r>
            <a:r>
              <a:rPr sz="2150" spc="135" dirty="0">
                <a:latin typeface="Arial"/>
                <a:cs typeface="Arial"/>
              </a:rPr>
              <a:t>mob</a:t>
            </a:r>
            <a:r>
              <a:rPr sz="2150" spc="80" dirty="0">
                <a:latin typeface="Arial"/>
                <a:cs typeface="Arial"/>
              </a:rPr>
              <a:t>i</a:t>
            </a:r>
            <a:r>
              <a:rPr sz="2150" spc="30" dirty="0">
                <a:latin typeface="Arial"/>
                <a:cs typeface="Arial"/>
              </a:rPr>
              <a:t>le</a:t>
            </a:r>
            <a:r>
              <a:rPr sz="2150" spc="80" dirty="0">
                <a:latin typeface="Arial"/>
                <a:cs typeface="Arial"/>
              </a:rPr>
              <a:t> </a:t>
            </a:r>
            <a:r>
              <a:rPr sz="2150" spc="65" dirty="0">
                <a:latin typeface="Arial"/>
                <a:cs typeface="Arial"/>
              </a:rPr>
              <a:t>access</a:t>
            </a:r>
            <a:endParaRPr sz="2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3204" y="3455406"/>
            <a:ext cx="10890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55" dirty="0">
                <a:latin typeface="Arial"/>
                <a:cs typeface="Arial"/>
              </a:rPr>
              <a:t>P</a:t>
            </a:r>
            <a:r>
              <a:rPr sz="2150" spc="-70" dirty="0">
                <a:latin typeface="Arial"/>
                <a:cs typeface="Arial"/>
              </a:rPr>
              <a:t>h</a:t>
            </a:r>
            <a:r>
              <a:rPr sz="2150" spc="114" dirty="0">
                <a:latin typeface="Arial"/>
                <a:cs typeface="Arial"/>
              </a:rPr>
              <a:t>ase</a:t>
            </a:r>
            <a:r>
              <a:rPr sz="2150" spc="-15" dirty="0">
                <a:latin typeface="Arial"/>
                <a:cs typeface="Arial"/>
              </a:rPr>
              <a:t> </a:t>
            </a:r>
            <a:r>
              <a:rPr sz="2150" spc="140" dirty="0"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8543" y="2674294"/>
            <a:ext cx="11004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60" dirty="0">
                <a:latin typeface="Arial"/>
                <a:cs typeface="Arial"/>
              </a:rPr>
              <a:t>Phase</a:t>
            </a:r>
            <a:r>
              <a:rPr sz="2150" spc="-80" dirty="0">
                <a:latin typeface="Arial"/>
                <a:cs typeface="Arial"/>
              </a:rPr>
              <a:t> </a:t>
            </a:r>
            <a:r>
              <a:rPr sz="2150" spc="285" dirty="0">
                <a:latin typeface="Arial"/>
                <a:cs typeface="Arial"/>
              </a:rPr>
              <a:t>1</a:t>
            </a:r>
            <a:endParaRPr sz="2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16133" y="3082457"/>
            <a:ext cx="10877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70" dirty="0">
                <a:latin typeface="Arial"/>
                <a:cs typeface="Arial"/>
              </a:rPr>
              <a:t>Phase</a:t>
            </a:r>
            <a:r>
              <a:rPr sz="2150" spc="-85" dirty="0">
                <a:latin typeface="Arial"/>
                <a:cs typeface="Arial"/>
              </a:rPr>
              <a:t> </a:t>
            </a:r>
            <a:r>
              <a:rPr sz="2250" spc="75" dirty="0"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1126" y="5000367"/>
            <a:ext cx="108077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45" dirty="0">
                <a:latin typeface="Arial"/>
                <a:cs typeface="Arial"/>
              </a:rPr>
              <a:t>Phase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250" spc="75" dirty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2287" y="5701105"/>
            <a:ext cx="80010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110" dirty="0">
                <a:latin typeface="Arial"/>
                <a:cs typeface="Arial"/>
              </a:rPr>
              <a:t>Kafka</a:t>
            </a:r>
            <a:endParaRPr sz="2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5772" y="4319278"/>
            <a:ext cx="268605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50" spc="-1060" dirty="0">
                <a:solidFill>
                  <a:srgbClr val="FDB69A"/>
                </a:solidFill>
                <a:latin typeface="Arial"/>
                <a:cs typeface="Arial"/>
              </a:rPr>
              <a:t>·</a:t>
            </a:r>
            <a:r>
              <a:rPr sz="3650" spc="-75" dirty="0">
                <a:solidFill>
                  <a:srgbClr val="FDB69A"/>
                </a:solidFill>
                <a:latin typeface="Arial"/>
                <a:cs typeface="Arial"/>
              </a:rPr>
              <a:t> </a:t>
            </a:r>
            <a:r>
              <a:rPr sz="3650" spc="-1115" dirty="0">
                <a:solidFill>
                  <a:srgbClr val="FFA177"/>
                </a:solidFill>
                <a:latin typeface="Arial"/>
                <a:cs typeface="Arial"/>
              </a:rPr>
              <a:t>·</a:t>
            </a:r>
            <a:r>
              <a:rPr sz="3650" spc="-515" dirty="0">
                <a:solidFill>
                  <a:srgbClr val="FD8E5B"/>
                </a:solidFill>
                <a:latin typeface="Arial"/>
                <a:cs typeface="Arial"/>
              </a:rPr>
              <a:t>·</a:t>
            </a:r>
            <a:endParaRPr sz="3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55360" y="5396193"/>
            <a:ext cx="7861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7495" algn="l"/>
                <a:tab pos="668655" algn="l"/>
              </a:tabLst>
            </a:pPr>
            <a:r>
              <a:rPr sz="1600" spc="270" dirty="0">
                <a:solidFill>
                  <a:srgbClr val="FD7C42"/>
                </a:solidFill>
                <a:latin typeface="Times New Roman"/>
                <a:cs typeface="Times New Roman"/>
              </a:rPr>
              <a:t>(	</a:t>
            </a:r>
            <a:r>
              <a:rPr sz="1600" spc="980" dirty="0">
                <a:solidFill>
                  <a:srgbClr val="FD7C42"/>
                </a:solidFill>
                <a:latin typeface="Times New Roman"/>
                <a:cs typeface="Times New Roman"/>
              </a:rPr>
              <a:t>0	</a:t>
            </a:r>
            <a:r>
              <a:rPr sz="1200" spc="220" dirty="0">
                <a:solidFill>
                  <a:srgbClr val="FD7C42"/>
                </a:solidFill>
                <a:latin typeface="Arial"/>
                <a:cs typeface="Arial"/>
              </a:rPr>
              <a:t>J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15777" y="5882436"/>
            <a:ext cx="10877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85" dirty="0">
                <a:latin typeface="Arial"/>
                <a:cs typeface="Arial"/>
              </a:rPr>
              <a:t>P</a:t>
            </a:r>
            <a:r>
              <a:rPr sz="2150" spc="-40" dirty="0">
                <a:latin typeface="Arial"/>
                <a:cs typeface="Arial"/>
              </a:rPr>
              <a:t>h</a:t>
            </a:r>
            <a:r>
              <a:rPr sz="2150" spc="114" dirty="0">
                <a:latin typeface="Arial"/>
                <a:cs typeface="Arial"/>
              </a:rPr>
              <a:t>ase</a:t>
            </a:r>
            <a:r>
              <a:rPr sz="2150" spc="-70" dirty="0">
                <a:latin typeface="Arial"/>
                <a:cs typeface="Arial"/>
              </a:rPr>
              <a:t> </a:t>
            </a:r>
            <a:r>
              <a:rPr sz="2150" spc="130" dirty="0">
                <a:latin typeface="Arial"/>
                <a:cs typeface="Arial"/>
              </a:rPr>
              <a:t>4</a:t>
            </a:r>
            <a:endParaRPr sz="2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0276" y="6272992"/>
            <a:ext cx="10820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45" dirty="0">
                <a:latin typeface="Arial"/>
                <a:cs typeface="Arial"/>
              </a:rPr>
              <a:t>Phase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140" dirty="0">
                <a:latin typeface="Arial"/>
                <a:cs typeface="Arial"/>
              </a:rPr>
              <a:t>3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9990" y="2233648"/>
            <a:ext cx="963261" cy="879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2260" y="2261569"/>
            <a:ext cx="949300" cy="8655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8290" y="2247608"/>
            <a:ext cx="698015" cy="8655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1163" y="3587798"/>
            <a:ext cx="1228506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5633" y="3587798"/>
            <a:ext cx="739896" cy="1535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9093" y="3587798"/>
            <a:ext cx="1228506" cy="725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0378" y="4425416"/>
            <a:ext cx="991181" cy="9213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38717" y="6524385"/>
            <a:ext cx="5639435" cy="0"/>
          </a:xfrm>
          <a:custGeom>
            <a:avLst/>
            <a:gdLst/>
            <a:ahLst/>
            <a:cxnLst/>
            <a:rect l="l" t="t" r="r" b="b"/>
            <a:pathLst>
              <a:path w="5639434">
                <a:moveTo>
                  <a:pt x="0" y="0"/>
                </a:moveTo>
                <a:lnTo>
                  <a:pt x="5639123" y="0"/>
                </a:lnTo>
              </a:path>
            </a:pathLst>
          </a:custGeom>
          <a:ln w="6979">
            <a:solidFill>
              <a:srgbClr val="E8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2393" y="1534054"/>
            <a:ext cx="29070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40" dirty="0">
                <a:solidFill>
                  <a:srgbClr val="BC311C"/>
                </a:solidFill>
                <a:latin typeface="Arial"/>
                <a:cs typeface="Arial"/>
              </a:rPr>
              <a:t>CHALLE</a:t>
            </a:r>
            <a:r>
              <a:rPr sz="3200" b="1" spc="245" dirty="0">
                <a:solidFill>
                  <a:srgbClr val="BC311C"/>
                </a:solidFill>
                <a:latin typeface="Arial"/>
                <a:cs typeface="Arial"/>
              </a:rPr>
              <a:t>N</a:t>
            </a:r>
            <a:r>
              <a:rPr sz="3200" b="1" spc="-25" dirty="0">
                <a:solidFill>
                  <a:srgbClr val="BC311C"/>
                </a:solidFill>
                <a:latin typeface="Arial"/>
                <a:cs typeface="Arial"/>
              </a:rPr>
              <a:t>GES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941" y="1534054"/>
            <a:ext cx="3608704" cy="323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60"/>
              </a:lnSpc>
            </a:pPr>
            <a:r>
              <a:rPr sz="3200" b="1" spc="40" dirty="0">
                <a:solidFill>
                  <a:srgbClr val="703103"/>
                </a:solidFill>
                <a:latin typeface="Arial"/>
                <a:cs typeface="Arial"/>
              </a:rPr>
              <a:t>CHALLE</a:t>
            </a:r>
            <a:r>
              <a:rPr sz="3200" b="1" spc="300" dirty="0">
                <a:solidFill>
                  <a:srgbClr val="703103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rgbClr val="703103"/>
                </a:solidFill>
                <a:latin typeface="Arial"/>
                <a:cs typeface="Arial"/>
              </a:rPr>
              <a:t>GES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60"/>
              </a:lnSpc>
            </a:pPr>
            <a:r>
              <a:rPr sz="3200" b="1" spc="-25" dirty="0">
                <a:solidFill>
                  <a:srgbClr val="703103"/>
                </a:solidFill>
                <a:latin typeface="Arial"/>
                <a:cs typeface="Arial"/>
              </a:rPr>
              <a:t>&amp;</a:t>
            </a:r>
            <a:r>
              <a:rPr sz="3200" b="1" spc="-100" dirty="0">
                <a:solidFill>
                  <a:srgbClr val="703103"/>
                </a:solidFill>
                <a:latin typeface="Arial"/>
                <a:cs typeface="Arial"/>
              </a:rPr>
              <a:t> </a:t>
            </a:r>
            <a:r>
              <a:rPr sz="3200" b="1" spc="60" dirty="0">
                <a:solidFill>
                  <a:srgbClr val="703103"/>
                </a:solidFill>
                <a:latin typeface="Arial"/>
                <a:cs typeface="Arial"/>
              </a:rPr>
              <a:t>SOLUTIO</a:t>
            </a:r>
            <a:r>
              <a:rPr sz="3200" b="1" spc="300" dirty="0">
                <a:solidFill>
                  <a:srgbClr val="703103"/>
                </a:solidFill>
                <a:latin typeface="Arial"/>
                <a:cs typeface="Arial"/>
              </a:rPr>
              <a:t>N</a:t>
            </a:r>
            <a:r>
              <a:rPr sz="3200" b="1" spc="60" dirty="0">
                <a:solidFill>
                  <a:srgbClr val="703103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19050" marR="5080" indent="-6985">
              <a:lnSpc>
                <a:spcPct val="105300"/>
              </a:lnSpc>
              <a:spcBef>
                <a:spcPts val="1685"/>
              </a:spcBef>
              <a:tabLst>
                <a:tab pos="1568450" algn="l"/>
              </a:tabLst>
            </a:pPr>
            <a:r>
              <a:rPr sz="2200" spc="10" dirty="0">
                <a:solidFill>
                  <a:srgbClr val="010101"/>
                </a:solidFill>
                <a:latin typeface="Arial"/>
                <a:cs typeface="Arial"/>
              </a:rPr>
              <a:t>Addressing	</a:t>
            </a:r>
            <a:r>
              <a:rPr sz="2200" spc="45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2200" spc="12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200" spc="2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200" spc="25" dirty="0">
                <a:solidFill>
                  <a:srgbClr val="010101"/>
                </a:solidFill>
                <a:latin typeface="Arial"/>
                <a:cs typeface="Arial"/>
              </a:rPr>
              <a:t>orman</a:t>
            </a:r>
            <a:r>
              <a:rPr sz="2200" spc="28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200" spc="-40" dirty="0">
                <a:solidFill>
                  <a:srgbClr val="010101"/>
                </a:solidFill>
                <a:latin typeface="Arial"/>
                <a:cs typeface="Arial"/>
              </a:rPr>
              <a:t>e,</a:t>
            </a:r>
            <a:r>
              <a:rPr sz="22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scalab</a:t>
            </a:r>
            <a:r>
              <a:rPr sz="2200" spc="1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8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200" spc="-13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7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200" spc="16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200" spc="22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200" spc="-3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010101"/>
                </a:solidFill>
                <a:latin typeface="Arial"/>
                <a:cs typeface="Arial"/>
              </a:rPr>
              <a:t>securit</a:t>
            </a:r>
            <a:r>
              <a:rPr sz="2200" spc="1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200" spc="22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200" spc="-3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010101"/>
                </a:solidFill>
                <a:latin typeface="Arial"/>
                <a:cs typeface="Arial"/>
              </a:rPr>
              <a:t>and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010101"/>
                </a:solidFill>
                <a:latin typeface="Arial"/>
                <a:cs typeface="Arial"/>
              </a:rPr>
              <a:t>expe</a:t>
            </a:r>
            <a:r>
              <a:rPr sz="2200" spc="2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200" spc="100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200" dirty="0">
                <a:solidFill>
                  <a:srgbClr val="010101"/>
                </a:solidFill>
                <a:latin typeface="Arial"/>
                <a:cs typeface="Arial"/>
              </a:rPr>
              <a:t>se</a:t>
            </a:r>
            <a:r>
              <a:rPr sz="22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gaps,</a:t>
            </a:r>
            <a:r>
              <a:rPr sz="2200" spc="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010101"/>
                </a:solidFill>
                <a:latin typeface="Arial"/>
                <a:cs typeface="Arial"/>
              </a:rPr>
              <a:t>through</a:t>
            </a:r>
            <a:r>
              <a:rPr sz="22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010101"/>
                </a:solidFill>
                <a:latin typeface="Arial"/>
                <a:cs typeface="Arial"/>
              </a:rPr>
              <a:t>opt</a:t>
            </a:r>
            <a:r>
              <a:rPr sz="2200" spc="9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7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200" spc="-1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75" dirty="0">
                <a:solidFill>
                  <a:srgbClr val="010101"/>
                </a:solidFill>
                <a:latin typeface="Arial"/>
                <a:cs typeface="Arial"/>
              </a:rPr>
              <a:t>zat</a:t>
            </a:r>
            <a:r>
              <a:rPr sz="2200" spc="9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4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200" spc="7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200" spc="22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200" spc="-1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10101"/>
                </a:solidFill>
                <a:latin typeface="Arial"/>
                <a:cs typeface="Arial"/>
              </a:rPr>
              <a:t>sys</a:t>
            </a:r>
            <a:r>
              <a:rPr sz="2200" spc="2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200" spc="-20" dirty="0">
                <a:solidFill>
                  <a:srgbClr val="010101"/>
                </a:solidFill>
                <a:latin typeface="Arial"/>
                <a:cs typeface="Arial"/>
              </a:rPr>
              <a:t>em</a:t>
            </a:r>
            <a:r>
              <a:rPr sz="22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10101"/>
                </a:solidFill>
                <a:latin typeface="Arial"/>
                <a:cs typeface="Arial"/>
              </a:rPr>
              <a:t>expans</a:t>
            </a:r>
            <a:r>
              <a:rPr sz="2200" spc="16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200" spc="5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200" spc="9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200" spc="-1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010101"/>
                </a:solidFill>
                <a:latin typeface="Arial"/>
                <a:cs typeface="Arial"/>
              </a:rPr>
              <a:t>data</a:t>
            </a:r>
            <a:r>
              <a:rPr sz="2200" spc="1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2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200" spc="45" dirty="0">
                <a:solidFill>
                  <a:srgbClr val="010101"/>
                </a:solidFill>
                <a:latin typeface="Arial"/>
                <a:cs typeface="Arial"/>
              </a:rPr>
              <a:t>cryptio</a:t>
            </a:r>
            <a:r>
              <a:rPr sz="2200" spc="14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200" spc="229" dirty="0">
                <a:solidFill>
                  <a:srgbClr val="010101"/>
                </a:solidFill>
                <a:latin typeface="Arial"/>
                <a:cs typeface="Arial"/>
              </a:rPr>
              <a:t>, </a:t>
            </a:r>
            <a:r>
              <a:rPr sz="2200" spc="20" dirty="0">
                <a:solidFill>
                  <a:srgbClr val="010101"/>
                </a:solidFill>
                <a:latin typeface="Arial"/>
                <a:cs typeface="Arial"/>
              </a:rPr>
              <a:t>and</a:t>
            </a:r>
            <a:r>
              <a:rPr sz="22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010101"/>
                </a:solidFill>
                <a:latin typeface="Arial"/>
                <a:cs typeface="Arial"/>
              </a:rPr>
              <a:t>targete</a:t>
            </a:r>
            <a:r>
              <a:rPr sz="2200" spc="-3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2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200" spc="60" dirty="0">
                <a:solidFill>
                  <a:srgbClr val="010101"/>
                </a:solidFill>
                <a:latin typeface="Arial"/>
                <a:cs typeface="Arial"/>
              </a:rPr>
              <a:t>train</a:t>
            </a:r>
            <a:r>
              <a:rPr sz="2200" spc="15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200" spc="40" dirty="0">
                <a:solidFill>
                  <a:srgbClr val="010101"/>
                </a:solidFill>
                <a:latin typeface="Arial"/>
                <a:cs typeface="Arial"/>
              </a:rPr>
              <a:t>ng.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7499" y="3191193"/>
            <a:ext cx="12700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50" dirty="0">
                <a:solidFill>
                  <a:srgbClr val="010101"/>
                </a:solidFill>
                <a:latin typeface="Arial"/>
                <a:cs typeface="Arial"/>
              </a:rPr>
              <a:t>Performance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95196" y="3191193"/>
            <a:ext cx="1095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35" dirty="0">
                <a:solidFill>
                  <a:srgbClr val="010101"/>
                </a:solidFill>
                <a:latin typeface="Arial"/>
                <a:cs typeface="Arial"/>
              </a:rPr>
              <a:t>Sca</a:t>
            </a:r>
            <a:r>
              <a:rPr sz="1600" spc="4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1600" spc="85" dirty="0">
                <a:solidFill>
                  <a:srgbClr val="010101"/>
                </a:solidFill>
                <a:latin typeface="Arial"/>
                <a:cs typeface="Arial"/>
              </a:rPr>
              <a:t>ab</a:t>
            </a:r>
            <a:r>
              <a:rPr sz="1600" spc="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14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1600" spc="-3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75" dirty="0">
                <a:solidFill>
                  <a:srgbClr val="010101"/>
                </a:solidFill>
                <a:latin typeface="Arial"/>
                <a:cs typeface="Arial"/>
              </a:rPr>
              <a:t>tty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9144" y="3191193"/>
            <a:ext cx="8451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60" dirty="0">
                <a:solidFill>
                  <a:srgbClr val="010101"/>
                </a:solidFill>
                <a:latin typeface="Arial"/>
                <a:cs typeface="Arial"/>
              </a:rPr>
              <a:t>Sec</a:t>
            </a:r>
            <a:r>
              <a:rPr sz="1600" spc="2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1600" spc="19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1600" spc="-4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120" dirty="0">
                <a:solidFill>
                  <a:srgbClr val="010101"/>
                </a:solidFill>
                <a:latin typeface="Arial"/>
                <a:cs typeface="Arial"/>
              </a:rPr>
              <a:t>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7499" y="4783880"/>
            <a:ext cx="1272540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05"/>
              </a:lnSpc>
            </a:pPr>
            <a:r>
              <a:rPr sz="1600" spc="60" dirty="0">
                <a:solidFill>
                  <a:srgbClr val="010101"/>
                </a:solidFill>
                <a:latin typeface="Arial"/>
                <a:cs typeface="Arial"/>
              </a:rPr>
              <a:t>Opt</a:t>
            </a:r>
            <a:r>
              <a:rPr sz="1600" spc="3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-100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10800" spc="-1860" baseline="5015" dirty="0">
                <a:solidFill>
                  <a:srgbClr val="F69326"/>
                </a:solidFill>
                <a:latin typeface="Arial"/>
                <a:cs typeface="Arial"/>
              </a:rPr>
              <a:t>-</a:t>
            </a:r>
            <a:r>
              <a:rPr sz="1600" spc="65" dirty="0">
                <a:solidFill>
                  <a:srgbClr val="010101"/>
                </a:solidFill>
                <a:latin typeface="Arial"/>
                <a:cs typeface="Arial"/>
              </a:rPr>
              <a:t>izat</a:t>
            </a:r>
            <a:r>
              <a:rPr sz="1600" spc="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8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5196" y="5443866"/>
            <a:ext cx="22028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73505" algn="l"/>
              </a:tabLst>
            </a:pPr>
            <a:r>
              <a:rPr sz="1600" spc="35" dirty="0">
                <a:solidFill>
                  <a:srgbClr val="010101"/>
                </a:solidFill>
                <a:latin typeface="Arial"/>
                <a:cs typeface="Arial"/>
              </a:rPr>
              <a:t>Expans</a:t>
            </a:r>
            <a:r>
              <a:rPr sz="1600" spc="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8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1600" dirty="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sz="1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1600" spc="12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1600" spc="-4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18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1600" spc="-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1600" spc="12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5099" y="5858071"/>
            <a:ext cx="248666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20" dirty="0">
                <a:solidFill>
                  <a:srgbClr val="268756"/>
                </a:solidFill>
                <a:latin typeface="Arial"/>
                <a:cs typeface="Arial"/>
              </a:rPr>
              <a:t>SOL</a:t>
            </a:r>
            <a:r>
              <a:rPr sz="3200" b="1" spc="75" dirty="0">
                <a:solidFill>
                  <a:srgbClr val="268756"/>
                </a:solidFill>
                <a:latin typeface="Arial"/>
                <a:cs typeface="Arial"/>
              </a:rPr>
              <a:t>UTIONS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6625" y="1409991"/>
            <a:ext cx="1647315" cy="1647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6625" y="3224830"/>
            <a:ext cx="1647315" cy="1661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6625" y="5039669"/>
            <a:ext cx="1647315" cy="1661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2909" y="694401"/>
            <a:ext cx="61893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0" dirty="0">
                <a:solidFill>
                  <a:srgbClr val="2D2454"/>
                </a:solidFill>
                <a:latin typeface="Arial"/>
                <a:cs typeface="Arial"/>
              </a:rPr>
              <a:t>P</a:t>
            </a:r>
            <a:r>
              <a:rPr sz="3600" spc="-80" dirty="0">
                <a:solidFill>
                  <a:srgbClr val="2D2454"/>
                </a:solidFill>
                <a:latin typeface="Arial"/>
                <a:cs typeface="Arial"/>
              </a:rPr>
              <a:t>R</a:t>
            </a:r>
            <a:r>
              <a:rPr sz="3600" spc="-295" dirty="0">
                <a:solidFill>
                  <a:srgbClr val="2D2454"/>
                </a:solidFill>
                <a:latin typeface="Arial"/>
                <a:cs typeface="Arial"/>
              </a:rPr>
              <a:t>O</a:t>
            </a:r>
            <a:r>
              <a:rPr sz="3600" spc="395" dirty="0">
                <a:solidFill>
                  <a:srgbClr val="2D2454"/>
                </a:solidFill>
                <a:latin typeface="Arial"/>
                <a:cs typeface="Arial"/>
              </a:rPr>
              <a:t>J</a:t>
            </a:r>
            <a:r>
              <a:rPr sz="3600" spc="-25" dirty="0">
                <a:solidFill>
                  <a:srgbClr val="2D2454"/>
                </a:solidFill>
                <a:latin typeface="Arial"/>
                <a:cs typeface="Arial"/>
              </a:rPr>
              <a:t>ECT</a:t>
            </a:r>
            <a:r>
              <a:rPr sz="3600" spc="-175" dirty="0">
                <a:solidFill>
                  <a:srgbClr val="2D2454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D2454"/>
                </a:solidFill>
                <a:latin typeface="Arial"/>
                <a:cs typeface="Arial"/>
              </a:rPr>
              <a:t>V</a:t>
            </a:r>
            <a:r>
              <a:rPr sz="3600" spc="215" dirty="0">
                <a:solidFill>
                  <a:srgbClr val="2D2454"/>
                </a:solidFill>
                <a:latin typeface="Arial"/>
                <a:cs typeface="Arial"/>
              </a:rPr>
              <a:t>A</a:t>
            </a:r>
            <a:r>
              <a:rPr sz="3600" spc="340" dirty="0">
                <a:solidFill>
                  <a:srgbClr val="2D2454"/>
                </a:solidFill>
                <a:latin typeface="Arial"/>
                <a:cs typeface="Arial"/>
              </a:rPr>
              <a:t>L</a:t>
            </a:r>
            <a:r>
              <a:rPr sz="3600" spc="140" dirty="0">
                <a:solidFill>
                  <a:srgbClr val="2D2454"/>
                </a:solidFill>
                <a:latin typeface="Arial"/>
                <a:cs typeface="Arial"/>
              </a:rPr>
              <a:t>U</a:t>
            </a:r>
            <a:r>
              <a:rPr sz="3600" spc="-220" dirty="0">
                <a:solidFill>
                  <a:srgbClr val="2D2454"/>
                </a:solidFill>
                <a:latin typeface="Arial"/>
                <a:cs typeface="Arial"/>
              </a:rPr>
              <a:t>E</a:t>
            </a:r>
            <a:r>
              <a:rPr sz="3600" spc="-130" dirty="0">
                <a:solidFill>
                  <a:srgbClr val="2D2454"/>
                </a:solidFill>
                <a:latin typeface="Arial"/>
                <a:cs typeface="Arial"/>
              </a:rPr>
              <a:t> </a:t>
            </a:r>
            <a:r>
              <a:rPr sz="4000" spc="-440" dirty="0">
                <a:solidFill>
                  <a:srgbClr val="2D2454"/>
                </a:solidFill>
                <a:latin typeface="Times New Roman"/>
                <a:cs typeface="Times New Roman"/>
              </a:rPr>
              <a:t>&amp;</a:t>
            </a:r>
            <a:r>
              <a:rPr sz="4000" spc="-80" dirty="0">
                <a:solidFill>
                  <a:srgbClr val="2D2454"/>
                </a:solidFill>
                <a:latin typeface="Times New Roman"/>
                <a:cs typeface="Times New Roman"/>
              </a:rPr>
              <a:t> </a:t>
            </a:r>
            <a:r>
              <a:rPr sz="3600" spc="35" dirty="0">
                <a:solidFill>
                  <a:srgbClr val="2D2454"/>
                </a:solidFill>
                <a:latin typeface="Arial"/>
                <a:cs typeface="Arial"/>
              </a:rPr>
              <a:t>I</a:t>
            </a:r>
            <a:r>
              <a:rPr sz="3600" spc="400" dirty="0">
                <a:solidFill>
                  <a:srgbClr val="2D2454"/>
                </a:solidFill>
                <a:latin typeface="Arial"/>
                <a:cs typeface="Arial"/>
              </a:rPr>
              <a:t>M</a:t>
            </a:r>
            <a:r>
              <a:rPr sz="3600" spc="-340" dirty="0">
                <a:solidFill>
                  <a:srgbClr val="2D2454"/>
                </a:solidFill>
                <a:latin typeface="Arial"/>
                <a:cs typeface="Arial"/>
              </a:rPr>
              <a:t>P</a:t>
            </a:r>
            <a:r>
              <a:rPr sz="3600" spc="70" dirty="0">
                <a:solidFill>
                  <a:srgbClr val="2D2454"/>
                </a:solidFill>
                <a:latin typeface="Arial"/>
                <a:cs typeface="Arial"/>
              </a:rPr>
              <a:t>ACT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2069" y="1824120"/>
            <a:ext cx="2538095" cy="475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ct val="100000"/>
              </a:lnSpc>
            </a:pPr>
            <a:r>
              <a:rPr sz="2550" spc="-70" dirty="0">
                <a:solidFill>
                  <a:srgbClr val="071836"/>
                </a:solidFill>
                <a:latin typeface="Arial"/>
                <a:cs typeface="Arial"/>
              </a:rPr>
              <a:t>E</a:t>
            </a:r>
            <a:r>
              <a:rPr sz="2550" spc="-90" dirty="0">
                <a:solidFill>
                  <a:srgbClr val="071836"/>
                </a:solidFill>
                <a:latin typeface="Arial"/>
                <a:cs typeface="Arial"/>
              </a:rPr>
              <a:t>F</a:t>
            </a:r>
            <a:r>
              <a:rPr sz="2550" spc="75" dirty="0">
                <a:solidFill>
                  <a:srgbClr val="071836"/>
                </a:solidFill>
                <a:latin typeface="Arial"/>
                <a:cs typeface="Arial"/>
              </a:rPr>
              <a:t>F</a:t>
            </a:r>
            <a:r>
              <a:rPr sz="2550" spc="-55" dirty="0">
                <a:solidFill>
                  <a:srgbClr val="071836"/>
                </a:solidFill>
                <a:latin typeface="Arial"/>
                <a:cs typeface="Arial"/>
              </a:rPr>
              <a:t>I</a:t>
            </a:r>
            <a:r>
              <a:rPr sz="2550" spc="130" dirty="0">
                <a:solidFill>
                  <a:srgbClr val="071836"/>
                </a:solidFill>
                <a:latin typeface="Arial"/>
                <a:cs typeface="Arial"/>
              </a:rPr>
              <a:t>C</a:t>
            </a:r>
            <a:r>
              <a:rPr sz="2550" spc="55" dirty="0">
                <a:solidFill>
                  <a:srgbClr val="071836"/>
                </a:solidFill>
                <a:latin typeface="Arial"/>
                <a:cs typeface="Arial"/>
              </a:rPr>
              <a:t>I</a:t>
            </a:r>
            <a:r>
              <a:rPr sz="2550" spc="30" dirty="0">
                <a:solidFill>
                  <a:srgbClr val="071836"/>
                </a:solidFill>
                <a:latin typeface="Arial"/>
                <a:cs typeface="Arial"/>
              </a:rPr>
              <a:t>E</a:t>
            </a:r>
            <a:r>
              <a:rPr sz="2550" spc="-40" dirty="0">
                <a:solidFill>
                  <a:srgbClr val="071836"/>
                </a:solidFill>
                <a:latin typeface="Arial"/>
                <a:cs typeface="Arial"/>
              </a:rPr>
              <a:t>N</a:t>
            </a:r>
            <a:r>
              <a:rPr sz="2550" spc="85" dirty="0">
                <a:solidFill>
                  <a:srgbClr val="071836"/>
                </a:solidFill>
                <a:latin typeface="Arial"/>
                <a:cs typeface="Arial"/>
              </a:rPr>
              <a:t>CY</a:t>
            </a:r>
            <a:endParaRPr sz="2550">
              <a:latin typeface="Arial"/>
              <a:cs typeface="Arial"/>
            </a:endParaRPr>
          </a:p>
          <a:p>
            <a:pPr marL="19050" marR="5080" indent="6985">
              <a:lnSpc>
                <a:spcPct val="103000"/>
              </a:lnSpc>
              <a:spcBef>
                <a:spcPts val="270"/>
              </a:spcBef>
            </a:pPr>
            <a:r>
              <a:rPr sz="2000" spc="30" dirty="0">
                <a:solidFill>
                  <a:srgbClr val="010101"/>
                </a:solidFill>
                <a:latin typeface="Arial"/>
                <a:cs typeface="Arial"/>
              </a:rPr>
              <a:t>Improved</a:t>
            </a:r>
            <a:r>
              <a:rPr sz="2000" spc="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010101"/>
                </a:solidFill>
                <a:latin typeface="Arial"/>
                <a:cs typeface="Arial"/>
              </a:rPr>
              <a:t>operational</a:t>
            </a:r>
            <a:r>
              <a:rPr sz="20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000" spc="9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000" spc="-2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000" spc="-2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srgbClr val="010101"/>
                </a:solidFill>
                <a:latin typeface="Arial"/>
                <a:cs typeface="Arial"/>
              </a:rPr>
              <a:t>ic</a:t>
            </a:r>
            <a:r>
              <a:rPr sz="2000" spc="-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000" spc="30" dirty="0">
                <a:solidFill>
                  <a:srgbClr val="010101"/>
                </a:solidFill>
                <a:latin typeface="Arial"/>
                <a:cs typeface="Arial"/>
              </a:rPr>
              <a:t>ency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50" spc="85" dirty="0">
                <a:solidFill>
                  <a:srgbClr val="071836"/>
                </a:solidFill>
                <a:latin typeface="Arial"/>
                <a:cs typeface="Arial"/>
              </a:rPr>
              <a:t>ACC</a:t>
            </a:r>
            <a:r>
              <a:rPr sz="2550" spc="290" dirty="0">
                <a:solidFill>
                  <a:srgbClr val="071836"/>
                </a:solidFill>
                <a:latin typeface="Arial"/>
                <a:cs typeface="Arial"/>
              </a:rPr>
              <a:t>U</a:t>
            </a:r>
            <a:r>
              <a:rPr sz="2550" spc="70" dirty="0">
                <a:solidFill>
                  <a:srgbClr val="071836"/>
                </a:solidFill>
                <a:latin typeface="Arial"/>
                <a:cs typeface="Arial"/>
              </a:rPr>
              <a:t>RACY</a:t>
            </a:r>
            <a:endParaRPr sz="2550">
              <a:latin typeface="Arial"/>
              <a:cs typeface="Arial"/>
            </a:endParaRPr>
          </a:p>
          <a:p>
            <a:pPr marL="19050" marR="732155" indent="6985">
              <a:lnSpc>
                <a:spcPct val="103000"/>
              </a:lnSpc>
              <a:spcBef>
                <a:spcPts val="270"/>
              </a:spcBef>
            </a:pPr>
            <a:r>
              <a:rPr sz="2000" spc="10" dirty="0">
                <a:solidFill>
                  <a:srgbClr val="010101"/>
                </a:solidFill>
                <a:latin typeface="Arial"/>
                <a:cs typeface="Arial"/>
              </a:rPr>
              <a:t>Enhanced</a:t>
            </a:r>
            <a:r>
              <a:rPr sz="2000" spc="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55" dirty="0">
                <a:solidFill>
                  <a:srgbClr val="010101"/>
                </a:solidFill>
                <a:latin typeface="Arial"/>
                <a:cs typeface="Arial"/>
              </a:rPr>
              <a:t>data</a:t>
            </a:r>
            <a:r>
              <a:rPr sz="2000" spc="30" dirty="0">
                <a:solidFill>
                  <a:srgbClr val="010101"/>
                </a:solidFill>
                <a:latin typeface="Arial"/>
                <a:cs typeface="Arial"/>
              </a:rPr>
              <a:t> accura</a:t>
            </a:r>
            <a:r>
              <a:rPr sz="2000" spc="23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000" spc="2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350">
              <a:latin typeface="Times New Roman"/>
              <a:cs typeface="Times New Roman"/>
            </a:endParaRPr>
          </a:p>
          <a:p>
            <a:pPr marL="33020" marR="485775" indent="-13970">
              <a:lnSpc>
                <a:spcPts val="2800"/>
              </a:lnSpc>
            </a:pPr>
            <a:r>
              <a:rPr sz="2550" spc="75" dirty="0">
                <a:solidFill>
                  <a:srgbClr val="071836"/>
                </a:solidFill>
                <a:latin typeface="Arial"/>
                <a:cs typeface="Arial"/>
              </a:rPr>
              <a:t>COST </a:t>
            </a:r>
            <a:r>
              <a:rPr sz="2550" spc="-20" dirty="0">
                <a:solidFill>
                  <a:srgbClr val="071836"/>
                </a:solidFill>
                <a:latin typeface="Arial"/>
                <a:cs typeface="Arial"/>
              </a:rPr>
              <a:t>RED</a:t>
            </a:r>
            <a:r>
              <a:rPr sz="2550" spc="-45" dirty="0">
                <a:solidFill>
                  <a:srgbClr val="071836"/>
                </a:solidFill>
                <a:latin typeface="Arial"/>
                <a:cs typeface="Arial"/>
              </a:rPr>
              <a:t>U</a:t>
            </a:r>
            <a:r>
              <a:rPr sz="2550" spc="170" dirty="0">
                <a:solidFill>
                  <a:srgbClr val="071836"/>
                </a:solidFill>
                <a:latin typeface="Arial"/>
                <a:cs typeface="Arial"/>
              </a:rPr>
              <a:t>CT</a:t>
            </a:r>
            <a:r>
              <a:rPr sz="2550" spc="20" dirty="0">
                <a:solidFill>
                  <a:srgbClr val="071836"/>
                </a:solidFill>
                <a:latin typeface="Arial"/>
                <a:cs typeface="Arial"/>
              </a:rPr>
              <a:t>I</a:t>
            </a:r>
            <a:r>
              <a:rPr sz="2550" spc="130" dirty="0">
                <a:solidFill>
                  <a:srgbClr val="071836"/>
                </a:solidFill>
                <a:latin typeface="Arial"/>
                <a:cs typeface="Arial"/>
              </a:rPr>
              <a:t>ON</a:t>
            </a:r>
            <a:endParaRPr sz="2550">
              <a:latin typeface="Arial"/>
              <a:cs typeface="Arial"/>
            </a:endParaRPr>
          </a:p>
          <a:p>
            <a:pPr marL="19050" marR="363855" indent="6985">
              <a:lnSpc>
                <a:spcPct val="103000"/>
              </a:lnSpc>
              <a:spcBef>
                <a:spcPts val="220"/>
              </a:spcBef>
            </a:pPr>
            <a:r>
              <a:rPr sz="2000" spc="30" dirty="0">
                <a:solidFill>
                  <a:srgbClr val="010101"/>
                </a:solidFill>
                <a:latin typeface="Arial"/>
                <a:cs typeface="Arial"/>
              </a:rPr>
              <a:t>Lower</a:t>
            </a:r>
            <a:r>
              <a:rPr sz="2000" spc="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010101"/>
                </a:solidFill>
                <a:latin typeface="Arial"/>
                <a:cs typeface="Arial"/>
              </a:rPr>
              <a:t>operat</a:t>
            </a:r>
            <a:r>
              <a:rPr sz="2000" spc="7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000" spc="35" dirty="0">
                <a:solidFill>
                  <a:srgbClr val="010101"/>
                </a:solidFill>
                <a:latin typeface="Arial"/>
                <a:cs typeface="Arial"/>
              </a:rPr>
              <a:t>onal</a:t>
            </a:r>
            <a:r>
              <a:rPr sz="20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000" spc="65" dirty="0">
                <a:solidFill>
                  <a:srgbClr val="010101"/>
                </a:solidFill>
                <a:latin typeface="Arial"/>
                <a:cs typeface="Arial"/>
              </a:rPr>
              <a:t>costs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6001" y="1961776"/>
            <a:ext cx="3181350" cy="3725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1400"/>
              </a:lnSpc>
            </a:pPr>
            <a:r>
              <a:rPr sz="2500" spc="15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500" spc="-15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010101"/>
                </a:solidFill>
                <a:latin typeface="Arial"/>
                <a:cs typeface="Arial"/>
              </a:rPr>
              <a:t>project</a:t>
            </a:r>
            <a:r>
              <a:rPr sz="2500" spc="1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010101"/>
                </a:solidFill>
                <a:latin typeface="Arial"/>
                <a:cs typeface="Arial"/>
              </a:rPr>
              <a:t>del</a:t>
            </a:r>
            <a:r>
              <a:rPr sz="2500" spc="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20" dirty="0">
                <a:solidFill>
                  <a:srgbClr val="010101"/>
                </a:solidFill>
                <a:latin typeface="Arial"/>
                <a:cs typeface="Arial"/>
              </a:rPr>
              <a:t>vers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500" spc="-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10101"/>
                </a:solidFill>
                <a:latin typeface="Arial"/>
                <a:cs typeface="Arial"/>
              </a:rPr>
              <a:t>gn</a:t>
            </a:r>
            <a:r>
              <a:rPr sz="2500" spc="-1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5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45" dirty="0">
                <a:solidFill>
                  <a:srgbClr val="010101"/>
                </a:solidFill>
                <a:latin typeface="Arial"/>
                <a:cs typeface="Arial"/>
              </a:rPr>
              <a:t>cant</a:t>
            </a:r>
            <a:r>
              <a:rPr sz="2500" spc="2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10101"/>
                </a:solidFill>
                <a:latin typeface="Arial"/>
                <a:cs typeface="Arial"/>
              </a:rPr>
              <a:t>bus</a:t>
            </a:r>
            <a:r>
              <a:rPr sz="2500" spc="4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ness</a:t>
            </a:r>
            <a:r>
              <a:rPr sz="25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10101"/>
                </a:solidFill>
                <a:latin typeface="Arial"/>
                <a:cs typeface="Arial"/>
              </a:rPr>
              <a:t>benef</a:t>
            </a:r>
            <a:r>
              <a:rPr sz="2500" spc="-4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500" spc="-4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010101"/>
                </a:solidFill>
                <a:latin typeface="Arial"/>
                <a:cs typeface="Arial"/>
              </a:rPr>
              <a:t>s,</a:t>
            </a:r>
            <a:r>
              <a:rPr sz="2500" spc="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55" dirty="0">
                <a:solidFill>
                  <a:srgbClr val="010101"/>
                </a:solidFill>
                <a:latin typeface="Arial"/>
                <a:cs typeface="Arial"/>
              </a:rPr>
              <a:t>nclud</a:t>
            </a:r>
            <a:r>
              <a:rPr sz="2500" spc="9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8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500" spc="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35" dirty="0">
                <a:solidFill>
                  <a:srgbClr val="010101"/>
                </a:solidFill>
                <a:latin typeface="Arial"/>
                <a:cs typeface="Arial"/>
              </a:rPr>
              <a:t>ncreased</a:t>
            </a:r>
            <a:r>
              <a:rPr sz="2500" spc="8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10101"/>
                </a:solidFill>
                <a:latin typeface="Arial"/>
                <a:cs typeface="Arial"/>
              </a:rPr>
              <a:t>operat</a:t>
            </a:r>
            <a:r>
              <a:rPr sz="2500" spc="18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-15" dirty="0">
                <a:solidFill>
                  <a:srgbClr val="010101"/>
                </a:solidFill>
                <a:latin typeface="Arial"/>
                <a:cs typeface="Arial"/>
              </a:rPr>
              <a:t>onal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500" spc="12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5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16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500" spc="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40" dirty="0">
                <a:solidFill>
                  <a:srgbClr val="010101"/>
                </a:solidFill>
                <a:latin typeface="Arial"/>
                <a:cs typeface="Arial"/>
              </a:rPr>
              <a:t>enc</a:t>
            </a:r>
            <a:r>
              <a:rPr sz="2500" spc="14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500" spc="29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500" spc="-3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10101"/>
                </a:solidFill>
                <a:latin typeface="Arial"/>
                <a:cs typeface="Arial"/>
              </a:rPr>
              <a:t>enhanced</a:t>
            </a:r>
            <a:r>
              <a:rPr sz="2500" spc="20" dirty="0">
                <a:solidFill>
                  <a:srgbClr val="010101"/>
                </a:solidFill>
                <a:latin typeface="Arial"/>
                <a:cs typeface="Arial"/>
              </a:rPr>
              <a:t> data</a:t>
            </a:r>
            <a:r>
              <a:rPr sz="2500" spc="1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010101"/>
                </a:solidFill>
                <a:latin typeface="Arial"/>
                <a:cs typeface="Arial"/>
              </a:rPr>
              <a:t>accurac</a:t>
            </a:r>
            <a:r>
              <a:rPr sz="2500" spc="22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500" spc="14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500" spc="-1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500" spc="-7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gher</a:t>
            </a:r>
            <a:r>
              <a:rPr sz="25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010101"/>
                </a:solidFill>
                <a:latin typeface="Arial"/>
                <a:cs typeface="Arial"/>
              </a:rPr>
              <a:t>return</a:t>
            </a:r>
            <a:r>
              <a:rPr sz="25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500" spc="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500" spc="20" dirty="0">
                <a:solidFill>
                  <a:srgbClr val="010101"/>
                </a:solidFill>
                <a:latin typeface="Arial"/>
                <a:cs typeface="Arial"/>
              </a:rPr>
              <a:t>nvestment,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 and</a:t>
            </a:r>
            <a:r>
              <a:rPr sz="2500" spc="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010101"/>
                </a:solidFill>
                <a:latin typeface="Arial"/>
                <a:cs typeface="Arial"/>
              </a:rPr>
              <a:t>reduced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ope</a:t>
            </a:r>
            <a:r>
              <a:rPr sz="2500" spc="22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500" spc="60" dirty="0">
                <a:solidFill>
                  <a:srgbClr val="010101"/>
                </a:solidFill>
                <a:latin typeface="Arial"/>
                <a:cs typeface="Arial"/>
              </a:rPr>
              <a:t>at</a:t>
            </a:r>
            <a:r>
              <a:rPr sz="2500" spc="10" dirty="0">
                <a:solidFill>
                  <a:srgbClr val="010101"/>
                </a:solidFill>
                <a:latin typeface="Arial"/>
                <a:cs typeface="Arial"/>
              </a:rPr>
              <a:t>ional</a:t>
            </a:r>
            <a:r>
              <a:rPr sz="2500" spc="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010101"/>
                </a:solidFill>
                <a:latin typeface="Arial"/>
                <a:cs typeface="Arial"/>
              </a:rPr>
              <a:t>cos</a:t>
            </a:r>
            <a:r>
              <a:rPr sz="2500" spc="2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500" dirty="0">
                <a:solidFill>
                  <a:srgbClr val="010101"/>
                </a:solidFill>
                <a:latin typeface="Arial"/>
                <a:cs typeface="Arial"/>
              </a:rPr>
              <a:t>s.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5E0D-64AB-2AE3-94B7-1E78AE2F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700" y="2562225"/>
            <a:ext cx="3657600" cy="569387"/>
          </a:xfrm>
        </p:spPr>
        <p:txBody>
          <a:bodyPr/>
          <a:lstStyle/>
          <a:p>
            <a:pPr algn="l"/>
            <a:r>
              <a:rPr lang="en-IN" dirty="0"/>
              <a:t>THANK YOU !!!!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6041B-79E1-38AB-5021-D2B56E762103}"/>
              </a:ext>
            </a:extLst>
          </p:cNvPr>
          <p:cNvSpPr txBox="1"/>
          <p:nvPr/>
        </p:nvSpPr>
        <p:spPr>
          <a:xfrm>
            <a:off x="3027680" y="3248025"/>
            <a:ext cx="5349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PROJECT DONE BY </a:t>
            </a:r>
          </a:p>
          <a:p>
            <a:r>
              <a:rPr lang="en-IN" sz="2800" b="1" dirty="0"/>
              <a:t>2310030202 K. AJAY JOHN PAUL</a:t>
            </a:r>
          </a:p>
          <a:p>
            <a:r>
              <a:rPr lang="en-IN" sz="2800" b="1" dirty="0"/>
              <a:t>2310030149 RAM CHARAN</a:t>
            </a:r>
          </a:p>
          <a:p>
            <a:r>
              <a:rPr lang="en-IN" sz="2800" b="1" dirty="0"/>
              <a:t>2310030417 HARI SRIRAMULU</a:t>
            </a:r>
          </a:p>
          <a:p>
            <a:r>
              <a:rPr lang="en-IN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95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data value&#10;&#10;AI-generated content may be incorrect.">
            <a:extLst>
              <a:ext uri="{FF2B5EF4-FFF2-40B4-BE49-F238E27FC236}">
                <a16:creationId xmlns:a16="http://schemas.microsoft.com/office/drawing/2014/main" id="{36EDCE83-CC36-FF12-A4D6-0854A89ED0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4728" y="1192499"/>
            <a:ext cx="8643939" cy="57626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1B97DC-851C-5C99-5099-67CB5A568740}"/>
              </a:ext>
            </a:extLst>
          </p:cNvPr>
          <p:cNvSpPr txBox="1"/>
          <p:nvPr/>
        </p:nvSpPr>
        <p:spPr>
          <a:xfrm>
            <a:off x="2908298" y="607724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INTRODUCTION FLOWCHAT </a:t>
            </a:r>
          </a:p>
        </p:txBody>
      </p:sp>
    </p:spTree>
    <p:extLst>
      <p:ext uri="{BB962C8B-B14F-4D97-AF65-F5344CB8AC3E}">
        <p14:creationId xmlns:p14="http://schemas.microsoft.com/office/powerpoint/2010/main" val="61994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015" y="2163847"/>
            <a:ext cx="2080086" cy="1228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3535" y="2708299"/>
            <a:ext cx="488610" cy="3071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1748" y="2177807"/>
            <a:ext cx="1242467" cy="13401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1352" y="4495217"/>
            <a:ext cx="1019102" cy="8655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512" y="4744179"/>
            <a:ext cx="4012565" cy="0"/>
          </a:xfrm>
          <a:custGeom>
            <a:avLst/>
            <a:gdLst/>
            <a:ahLst/>
            <a:cxnLst/>
            <a:rect l="l" t="t" r="r" b="b"/>
            <a:pathLst>
              <a:path w="4012565">
                <a:moveTo>
                  <a:pt x="0" y="0"/>
                </a:moveTo>
                <a:lnTo>
                  <a:pt x="4012112" y="0"/>
                </a:lnTo>
              </a:path>
            </a:pathLst>
          </a:custGeom>
          <a:ln w="62689">
            <a:solidFill>
              <a:srgbClr val="187C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3693" y="4350861"/>
            <a:ext cx="1483995" cy="0"/>
          </a:xfrm>
          <a:custGeom>
            <a:avLst/>
            <a:gdLst/>
            <a:ahLst/>
            <a:cxnLst/>
            <a:rect l="l" t="t" r="r" b="b"/>
            <a:pathLst>
              <a:path w="1483995">
                <a:moveTo>
                  <a:pt x="0" y="0"/>
                </a:moveTo>
                <a:lnTo>
                  <a:pt x="1483647" y="0"/>
                </a:lnTo>
              </a:path>
            </a:pathLst>
          </a:custGeom>
          <a:ln w="62689">
            <a:solidFill>
              <a:srgbClr val="1880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1107" y="4336938"/>
            <a:ext cx="0" cy="1148715"/>
          </a:xfrm>
          <a:custGeom>
            <a:avLst/>
            <a:gdLst/>
            <a:ahLst/>
            <a:cxnLst/>
            <a:rect l="l" t="t" r="r" b="b"/>
            <a:pathLst>
              <a:path h="1148714">
                <a:moveTo>
                  <a:pt x="0" y="1148627"/>
                </a:moveTo>
                <a:lnTo>
                  <a:pt x="0" y="0"/>
                </a:lnTo>
              </a:path>
            </a:pathLst>
          </a:custGeom>
          <a:ln w="62689">
            <a:solidFill>
              <a:srgbClr val="188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73408" y="4336938"/>
            <a:ext cx="0" cy="1148715"/>
          </a:xfrm>
          <a:custGeom>
            <a:avLst/>
            <a:gdLst/>
            <a:ahLst/>
            <a:cxnLst/>
            <a:rect l="l" t="t" r="r" b="b"/>
            <a:pathLst>
              <a:path h="1148714">
                <a:moveTo>
                  <a:pt x="0" y="1148627"/>
                </a:moveTo>
                <a:lnTo>
                  <a:pt x="0" y="0"/>
                </a:lnTo>
              </a:path>
            </a:pathLst>
          </a:custGeom>
          <a:ln w="62689">
            <a:solidFill>
              <a:srgbClr val="1880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6729" y="5468163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611" y="0"/>
                </a:lnTo>
              </a:path>
            </a:pathLst>
          </a:custGeom>
          <a:ln w="55723">
            <a:solidFill>
              <a:srgbClr val="187C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64525" y="776951"/>
            <a:ext cx="3307079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25" dirty="0">
                <a:solidFill>
                  <a:srgbClr val="010105"/>
                </a:solidFill>
                <a:latin typeface="Arial"/>
                <a:cs typeface="Arial"/>
              </a:rPr>
              <a:t>ETL</a:t>
            </a:r>
            <a:r>
              <a:rPr sz="4300" spc="-20" dirty="0">
                <a:solidFill>
                  <a:srgbClr val="010105"/>
                </a:solidFill>
                <a:latin typeface="Arial"/>
                <a:cs typeface="Arial"/>
              </a:rPr>
              <a:t> </a:t>
            </a:r>
            <a:r>
              <a:rPr sz="4300" spc="-210" dirty="0">
                <a:solidFill>
                  <a:srgbClr val="010105"/>
                </a:solidFill>
                <a:latin typeface="Arial"/>
                <a:cs typeface="Arial"/>
              </a:rPr>
              <a:t>P</a:t>
            </a:r>
            <a:r>
              <a:rPr sz="4300" spc="250" dirty="0">
                <a:solidFill>
                  <a:srgbClr val="010105"/>
                </a:solidFill>
                <a:latin typeface="Arial"/>
                <a:cs typeface="Arial"/>
              </a:rPr>
              <a:t>i</a:t>
            </a:r>
            <a:r>
              <a:rPr sz="4300" spc="185" dirty="0">
                <a:solidFill>
                  <a:srgbClr val="010105"/>
                </a:solidFill>
                <a:latin typeface="Arial"/>
                <a:cs typeface="Arial"/>
              </a:rPr>
              <a:t>p</a:t>
            </a:r>
            <a:r>
              <a:rPr sz="4300" spc="285" dirty="0">
                <a:solidFill>
                  <a:srgbClr val="010105"/>
                </a:solidFill>
                <a:latin typeface="Arial"/>
                <a:cs typeface="Arial"/>
              </a:rPr>
              <a:t>e</a:t>
            </a:r>
            <a:r>
              <a:rPr sz="4300" spc="200" dirty="0">
                <a:solidFill>
                  <a:srgbClr val="010105"/>
                </a:solidFill>
                <a:latin typeface="Arial"/>
                <a:cs typeface="Arial"/>
              </a:rPr>
              <a:t>l</a:t>
            </a:r>
            <a:r>
              <a:rPr sz="4300" spc="195" dirty="0">
                <a:solidFill>
                  <a:srgbClr val="010105"/>
                </a:solidFill>
                <a:latin typeface="Arial"/>
                <a:cs typeface="Arial"/>
              </a:rPr>
              <a:t>i</a:t>
            </a:r>
            <a:r>
              <a:rPr sz="4300" spc="180" dirty="0">
                <a:solidFill>
                  <a:srgbClr val="010105"/>
                </a:solidFill>
                <a:latin typeface="Arial"/>
                <a:cs typeface="Arial"/>
              </a:rPr>
              <a:t>n</a:t>
            </a:r>
            <a:r>
              <a:rPr sz="4300" spc="190" dirty="0">
                <a:solidFill>
                  <a:srgbClr val="010105"/>
                </a:solidFill>
                <a:latin typeface="Arial"/>
                <a:cs typeface="Arial"/>
              </a:rPr>
              <a:t>e</a:t>
            </a:r>
            <a:endParaRPr sz="4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0877" y="2015753"/>
            <a:ext cx="848360" cy="135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7200" spc="4155" dirty="0">
                <a:solidFill>
                  <a:srgbClr val="FDAE5E"/>
                </a:solidFill>
                <a:latin typeface="Arial"/>
                <a:cs typeface="Arial"/>
              </a:rPr>
              <a:t>•</a:t>
            </a:r>
            <a:endParaRPr sz="7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81733" y="2126364"/>
            <a:ext cx="610235" cy="1247775"/>
          </a:xfrm>
          <a:custGeom>
            <a:avLst/>
            <a:gdLst/>
            <a:ahLst/>
            <a:cxnLst/>
            <a:rect l="l" t="t" r="r" b="b"/>
            <a:pathLst>
              <a:path w="610235" h="1247775">
                <a:moveTo>
                  <a:pt x="0" y="0"/>
                </a:moveTo>
                <a:lnTo>
                  <a:pt x="610087" y="0"/>
                </a:lnTo>
                <a:lnTo>
                  <a:pt x="610087" y="1247477"/>
                </a:lnTo>
                <a:lnTo>
                  <a:pt x="0" y="1247477"/>
                </a:lnTo>
                <a:lnTo>
                  <a:pt x="0" y="0"/>
                </a:lnTo>
                <a:close/>
              </a:path>
            </a:pathLst>
          </a:custGeom>
          <a:solidFill>
            <a:srgbClr val="FD87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302866" y="2323276"/>
            <a:ext cx="62547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200" spc="720" dirty="0">
                <a:solidFill>
                  <a:srgbClr val="FDFDFD"/>
                </a:solidFill>
                <a:latin typeface="Arial"/>
                <a:cs typeface="Arial"/>
              </a:rPr>
              <a:t>e</a:t>
            </a:r>
            <a:endParaRPr sz="7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725" indent="-327025">
              <a:lnSpc>
                <a:spcPct val="100000"/>
              </a:lnSpc>
              <a:buClr>
                <a:srgbClr val="010105"/>
              </a:buClr>
              <a:buFont typeface="Arial"/>
              <a:buChar char="•"/>
              <a:tabLst>
                <a:tab pos="347345" algn="l"/>
              </a:tabLst>
            </a:pPr>
            <a:r>
              <a:rPr spc="10" dirty="0"/>
              <a:t>Ex</a:t>
            </a:r>
            <a:r>
              <a:rPr spc="180" dirty="0"/>
              <a:t>t</a:t>
            </a:r>
            <a:r>
              <a:rPr spc="30" dirty="0"/>
              <a:t>r</a:t>
            </a:r>
            <a:r>
              <a:rPr spc="140" dirty="0"/>
              <a:t>a</a:t>
            </a:r>
            <a:r>
              <a:rPr spc="185" dirty="0"/>
              <a:t>cts</a:t>
            </a:r>
            <a:r>
              <a:rPr spc="145" dirty="0"/>
              <a:t> </a:t>
            </a:r>
            <a:r>
              <a:rPr spc="130" dirty="0"/>
              <a:t>data</a:t>
            </a:r>
          </a:p>
          <a:p>
            <a:pPr marL="325755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f</a:t>
            </a:r>
            <a:r>
              <a:rPr spc="-375" dirty="0"/>
              <a:t> </a:t>
            </a:r>
            <a:r>
              <a:rPr spc="140" dirty="0"/>
              <a:t>rom</a:t>
            </a:r>
            <a:r>
              <a:rPr spc="50" dirty="0"/>
              <a:t> </a:t>
            </a:r>
            <a:r>
              <a:rPr spc="65" dirty="0"/>
              <a:t>CSV </a:t>
            </a:r>
            <a:r>
              <a:rPr spc="50" dirty="0"/>
              <a:t>f</a:t>
            </a:r>
            <a:r>
              <a:rPr spc="-380" dirty="0"/>
              <a:t> </a:t>
            </a:r>
            <a:r>
              <a:rPr spc="60" dirty="0"/>
              <a:t>iles</a:t>
            </a:r>
          </a:p>
          <a:p>
            <a:pPr marL="332740" indent="-320040">
              <a:lnSpc>
                <a:spcPct val="100000"/>
              </a:lnSpc>
              <a:spcBef>
                <a:spcPts val="1720"/>
              </a:spcBef>
              <a:buClr>
                <a:srgbClr val="010105"/>
              </a:buClr>
              <a:buFont typeface="Arial"/>
              <a:buChar char="•"/>
              <a:tabLst>
                <a:tab pos="333375" algn="l"/>
                <a:tab pos="2164715" algn="l"/>
              </a:tabLst>
            </a:pPr>
            <a:r>
              <a:rPr spc="85" dirty="0"/>
              <a:t>Transforms	</a:t>
            </a:r>
            <a:r>
              <a:rPr spc="95" dirty="0"/>
              <a:t>data</a:t>
            </a:r>
          </a:p>
          <a:p>
            <a:pPr marL="339725">
              <a:lnSpc>
                <a:spcPct val="100000"/>
              </a:lnSpc>
              <a:spcBef>
                <a:spcPts val="185"/>
              </a:spcBef>
            </a:pPr>
            <a:r>
              <a:rPr spc="125" dirty="0"/>
              <a:t>by</a:t>
            </a:r>
            <a:r>
              <a:rPr spc="145" dirty="0"/>
              <a:t> </a:t>
            </a:r>
            <a:r>
              <a:rPr spc="10" dirty="0"/>
              <a:t>Pand</a:t>
            </a:r>
            <a:r>
              <a:rPr spc="190" dirty="0"/>
              <a:t>a</a:t>
            </a:r>
            <a:r>
              <a:rPr spc="20" dirty="0"/>
              <a:t>s</a:t>
            </a:r>
            <a:r>
              <a:rPr spc="40" dirty="0"/>
              <a:t> </a:t>
            </a:r>
            <a:r>
              <a:rPr spc="130" dirty="0"/>
              <a:t>c</a:t>
            </a:r>
            <a:r>
              <a:rPr spc="10" dirty="0"/>
              <a:t>l</a:t>
            </a:r>
            <a:r>
              <a:rPr spc="50" dirty="0"/>
              <a:t>ea</a:t>
            </a:r>
            <a:r>
              <a:rPr spc="75" dirty="0"/>
              <a:t>n</a:t>
            </a:r>
            <a:r>
              <a:rPr dirty="0"/>
              <a:t>in</a:t>
            </a:r>
            <a:r>
              <a:rPr spc="215" dirty="0"/>
              <a:t>g</a:t>
            </a:r>
          </a:p>
          <a:p>
            <a:pPr marL="339725" marR="279400" indent="-327025">
              <a:lnSpc>
                <a:spcPct val="105300"/>
              </a:lnSpc>
              <a:spcBef>
                <a:spcPts val="1505"/>
              </a:spcBef>
              <a:buClr>
                <a:srgbClr val="010105"/>
              </a:buClr>
              <a:buFont typeface="Arial"/>
              <a:buChar char="•"/>
              <a:tabLst>
                <a:tab pos="340360" algn="l"/>
              </a:tabLst>
            </a:pPr>
            <a:r>
              <a:rPr spc="90" dirty="0"/>
              <a:t>Loads</a:t>
            </a:r>
            <a:r>
              <a:rPr spc="20" dirty="0"/>
              <a:t> </a:t>
            </a:r>
            <a:r>
              <a:rPr spc="110" dirty="0"/>
              <a:t>i</a:t>
            </a:r>
            <a:r>
              <a:rPr spc="155" dirty="0"/>
              <a:t>nto</a:t>
            </a:r>
            <a:r>
              <a:rPr spc="95" dirty="0"/>
              <a:t> </a:t>
            </a:r>
            <a:r>
              <a:rPr spc="25" dirty="0"/>
              <a:t>PostgreSQL</a:t>
            </a:r>
            <a:r>
              <a:rPr spc="10" dirty="0"/>
              <a:t> </a:t>
            </a:r>
            <a:r>
              <a:rPr spc="110" dirty="0"/>
              <a:t>norma</a:t>
            </a:r>
            <a:r>
              <a:rPr spc="125" dirty="0"/>
              <a:t>l</a:t>
            </a:r>
            <a:r>
              <a:rPr dirty="0"/>
              <a:t>i</a:t>
            </a:r>
            <a:r>
              <a:rPr spc="105" dirty="0"/>
              <a:t>zed</a:t>
            </a:r>
            <a:r>
              <a:rPr spc="150" dirty="0"/>
              <a:t> </a:t>
            </a:r>
            <a:r>
              <a:rPr spc="95" dirty="0"/>
              <a:t>tables</a:t>
            </a:r>
          </a:p>
          <a:p>
            <a:pPr marL="325755" marR="5080" indent="-313055">
              <a:lnSpc>
                <a:spcPct val="104400"/>
              </a:lnSpc>
              <a:spcBef>
                <a:spcPts val="1535"/>
              </a:spcBef>
              <a:buClr>
                <a:srgbClr val="010105"/>
              </a:buClr>
              <a:buFont typeface="Arial"/>
              <a:buChar char="•"/>
              <a:tabLst>
                <a:tab pos="319405" algn="l"/>
              </a:tabLst>
            </a:pPr>
            <a:r>
              <a:rPr spc="160" dirty="0"/>
              <a:t>V</a:t>
            </a:r>
            <a:r>
              <a:rPr spc="100" dirty="0"/>
              <a:t>i</a:t>
            </a:r>
            <a:r>
              <a:rPr spc="90" dirty="0"/>
              <a:t>sua</a:t>
            </a:r>
            <a:r>
              <a:rPr spc="100" dirty="0"/>
              <a:t>l</a:t>
            </a:r>
            <a:r>
              <a:rPr spc="55" dirty="0"/>
              <a:t>i</a:t>
            </a:r>
            <a:r>
              <a:rPr spc="50" dirty="0"/>
              <a:t>zes</a:t>
            </a:r>
            <a:r>
              <a:rPr spc="125" dirty="0"/>
              <a:t> </a:t>
            </a:r>
            <a:r>
              <a:rPr spc="229" dirty="0"/>
              <a:t>w</a:t>
            </a:r>
            <a:r>
              <a:rPr spc="135" dirty="0"/>
              <a:t>i</a:t>
            </a:r>
            <a:r>
              <a:rPr spc="140" dirty="0"/>
              <a:t>th</a:t>
            </a:r>
            <a:r>
              <a:rPr spc="95" dirty="0"/>
              <a:t> </a:t>
            </a:r>
            <a:r>
              <a:rPr spc="60" dirty="0"/>
              <a:t>Streaml</a:t>
            </a:r>
            <a:r>
              <a:rPr spc="50" dirty="0"/>
              <a:t>i</a:t>
            </a:r>
            <a:r>
              <a:rPr spc="200" dirty="0"/>
              <a:t>t</a:t>
            </a:r>
            <a:r>
              <a:rPr spc="130" dirty="0"/>
              <a:t> </a:t>
            </a:r>
            <a:r>
              <a:rPr spc="50" dirty="0"/>
              <a:t>dashboard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9225" y="3696799"/>
            <a:ext cx="124079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85" dirty="0">
                <a:solidFill>
                  <a:srgbClr val="010105"/>
                </a:solidFill>
                <a:latin typeface="Arial"/>
                <a:cs typeface="Arial"/>
              </a:rPr>
              <a:t>Extract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96869" y="3696799"/>
            <a:ext cx="177990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-60" dirty="0">
                <a:solidFill>
                  <a:srgbClr val="010105"/>
                </a:solidFill>
                <a:latin typeface="Arial"/>
                <a:cs typeface="Arial"/>
              </a:rPr>
              <a:t>T</a:t>
            </a:r>
            <a:r>
              <a:rPr sz="2850" spc="80" dirty="0">
                <a:solidFill>
                  <a:srgbClr val="010105"/>
                </a:solidFill>
                <a:latin typeface="Arial"/>
                <a:cs typeface="Arial"/>
              </a:rPr>
              <a:t>rans</a:t>
            </a:r>
            <a:r>
              <a:rPr sz="2850" spc="175" dirty="0">
                <a:solidFill>
                  <a:srgbClr val="010105"/>
                </a:solidFill>
                <a:latin typeface="Arial"/>
                <a:cs typeface="Arial"/>
              </a:rPr>
              <a:t>f</a:t>
            </a:r>
            <a:r>
              <a:rPr sz="2850" spc="95" dirty="0">
                <a:solidFill>
                  <a:srgbClr val="010105"/>
                </a:solidFill>
                <a:latin typeface="Arial"/>
                <a:cs typeface="Arial"/>
              </a:rPr>
              <a:t>orm</a:t>
            </a:r>
            <a:endParaRPr sz="2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9268" y="3696799"/>
            <a:ext cx="871219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75" dirty="0">
                <a:solidFill>
                  <a:srgbClr val="010105"/>
                </a:solidFill>
                <a:latin typeface="Arial"/>
                <a:cs typeface="Arial"/>
              </a:rPr>
              <a:t>Load</a:t>
            </a:r>
            <a:endParaRPr sz="2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4053" y="5382361"/>
            <a:ext cx="1167765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9215">
              <a:lnSpc>
                <a:spcPts val="2740"/>
              </a:lnSpc>
            </a:pPr>
            <a:r>
              <a:rPr sz="2300" dirty="0">
                <a:solidFill>
                  <a:srgbClr val="010105"/>
                </a:solidFill>
                <a:latin typeface="Arial"/>
                <a:cs typeface="Arial"/>
              </a:rPr>
              <a:t>Pandas </a:t>
            </a:r>
            <a:r>
              <a:rPr sz="2300" spc="30" dirty="0">
                <a:solidFill>
                  <a:srgbClr val="010105"/>
                </a:solidFill>
                <a:latin typeface="Arial"/>
                <a:cs typeface="Arial"/>
              </a:rPr>
              <a:t>clean</a:t>
            </a:r>
            <a:r>
              <a:rPr sz="2300" spc="125" dirty="0">
                <a:solidFill>
                  <a:srgbClr val="010105"/>
                </a:solidFill>
                <a:latin typeface="Arial"/>
                <a:cs typeface="Arial"/>
              </a:rPr>
              <a:t>i</a:t>
            </a:r>
            <a:r>
              <a:rPr sz="2300" spc="60" dirty="0">
                <a:solidFill>
                  <a:srgbClr val="010105"/>
                </a:solidFill>
                <a:latin typeface="Arial"/>
                <a:cs typeface="Arial"/>
              </a:rPr>
              <a:t>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3143" y="5396284"/>
            <a:ext cx="1496695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5080" indent="-320675">
              <a:lnSpc>
                <a:spcPts val="2740"/>
              </a:lnSpc>
            </a:pPr>
            <a:r>
              <a:rPr sz="2300" spc="30" dirty="0">
                <a:solidFill>
                  <a:srgbClr val="010105"/>
                </a:solidFill>
                <a:latin typeface="Arial"/>
                <a:cs typeface="Arial"/>
              </a:rPr>
              <a:t>normalized </a:t>
            </a:r>
            <a:r>
              <a:rPr sz="2300" spc="50" dirty="0">
                <a:solidFill>
                  <a:srgbClr val="010105"/>
                </a:solidFill>
                <a:latin typeface="Arial"/>
                <a:cs typeface="Arial"/>
              </a:rPr>
              <a:t>tables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70098" y="5687752"/>
            <a:ext cx="15646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spc="110" dirty="0">
                <a:solidFill>
                  <a:srgbClr val="010105"/>
                </a:solidFill>
                <a:latin typeface="Arial"/>
                <a:cs typeface="Arial"/>
              </a:rPr>
              <a:t>V</a:t>
            </a:r>
            <a:r>
              <a:rPr sz="2850" spc="65" dirty="0">
                <a:solidFill>
                  <a:srgbClr val="010105"/>
                </a:solidFill>
                <a:latin typeface="Arial"/>
                <a:cs typeface="Arial"/>
              </a:rPr>
              <a:t>i</a:t>
            </a:r>
            <a:r>
              <a:rPr sz="2850" spc="75" dirty="0">
                <a:solidFill>
                  <a:srgbClr val="010105"/>
                </a:solidFill>
                <a:latin typeface="Arial"/>
                <a:cs typeface="Arial"/>
              </a:rPr>
              <a:t>sua</a:t>
            </a:r>
            <a:r>
              <a:rPr sz="2850" spc="135" dirty="0">
                <a:solidFill>
                  <a:srgbClr val="010105"/>
                </a:solidFill>
                <a:latin typeface="Arial"/>
                <a:cs typeface="Arial"/>
              </a:rPr>
              <a:t>l</a:t>
            </a:r>
            <a:r>
              <a:rPr sz="2850" spc="75" dirty="0">
                <a:solidFill>
                  <a:srgbClr val="010105"/>
                </a:solidFill>
                <a:latin typeface="Arial"/>
                <a:cs typeface="Arial"/>
              </a:rPr>
              <a:t>i</a:t>
            </a:r>
            <a:r>
              <a:rPr sz="2850" spc="30" dirty="0">
                <a:solidFill>
                  <a:srgbClr val="010105"/>
                </a:solidFill>
                <a:latin typeface="Arial"/>
                <a:cs typeface="Arial"/>
              </a:rPr>
              <a:t>ze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293" y="3168988"/>
            <a:ext cx="3629679" cy="2038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9575" y="3043345"/>
            <a:ext cx="1647315" cy="265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9575" y="3420274"/>
            <a:ext cx="1298308" cy="251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69575" y="3783242"/>
            <a:ext cx="1298308" cy="279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9575" y="4160171"/>
            <a:ext cx="1019102" cy="26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4613" y="3071266"/>
            <a:ext cx="432769" cy="15077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2983" y="1865739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1283127"/>
                </a:moveTo>
                <a:lnTo>
                  <a:pt x="0" y="0"/>
                </a:lnTo>
              </a:path>
            </a:pathLst>
          </a:custGeom>
          <a:ln w="34782">
            <a:solidFill>
              <a:srgbClr val="232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43410" y="4515226"/>
            <a:ext cx="2198370" cy="0"/>
          </a:xfrm>
          <a:custGeom>
            <a:avLst/>
            <a:gdLst/>
            <a:ahLst/>
            <a:cxnLst/>
            <a:rect l="l" t="t" r="r" b="b"/>
            <a:pathLst>
              <a:path w="2198370">
                <a:moveTo>
                  <a:pt x="0" y="0"/>
                </a:moveTo>
                <a:lnTo>
                  <a:pt x="2198226" y="0"/>
                </a:lnTo>
              </a:path>
            </a:pathLst>
          </a:custGeom>
          <a:ln w="41738">
            <a:solidFill>
              <a:srgbClr val="DF80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2523" y="4536033"/>
            <a:ext cx="0" cy="791210"/>
          </a:xfrm>
          <a:custGeom>
            <a:avLst/>
            <a:gdLst/>
            <a:ahLst/>
            <a:cxnLst/>
            <a:rect l="l" t="t" r="r" b="b"/>
            <a:pathLst>
              <a:path h="791210">
                <a:moveTo>
                  <a:pt x="0" y="790685"/>
                </a:moveTo>
                <a:lnTo>
                  <a:pt x="0" y="0"/>
                </a:lnTo>
              </a:path>
            </a:pathLst>
          </a:custGeom>
          <a:ln w="34782">
            <a:solidFill>
              <a:srgbClr val="1F23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8302" y="854296"/>
            <a:ext cx="1553210" cy="389890"/>
          </a:xfrm>
          <a:prstGeom prst="rect">
            <a:avLst/>
          </a:prstGeom>
          <a:solidFill>
            <a:srgbClr val="2666D1"/>
          </a:solidFill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250" spc="130" dirty="0">
                <a:solidFill>
                  <a:srgbClr val="FBFBFB"/>
                </a:solidFill>
                <a:latin typeface="Arial"/>
                <a:cs typeface="Arial"/>
              </a:rPr>
              <a:t>C</a:t>
            </a:r>
            <a:r>
              <a:rPr sz="2250" spc="5" dirty="0">
                <a:solidFill>
                  <a:srgbClr val="FBFBFB"/>
                </a:solidFill>
                <a:latin typeface="Arial"/>
                <a:cs typeface="Arial"/>
              </a:rPr>
              <a:t>u</a:t>
            </a:r>
            <a:r>
              <a:rPr sz="2250" spc="135" dirty="0">
                <a:solidFill>
                  <a:srgbClr val="FBFBFB"/>
                </a:solidFill>
                <a:latin typeface="Arial"/>
                <a:cs typeface="Arial"/>
              </a:rPr>
              <a:t>stomers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383" y="1427962"/>
            <a:ext cx="1466850" cy="338455"/>
          </a:xfrm>
          <a:custGeom>
            <a:avLst/>
            <a:gdLst/>
            <a:ahLst/>
            <a:cxnLst/>
            <a:rect l="l" t="t" r="r" b="b"/>
            <a:pathLst>
              <a:path w="1466850" h="338455">
                <a:moveTo>
                  <a:pt x="0" y="0"/>
                </a:moveTo>
                <a:lnTo>
                  <a:pt x="1466437" y="0"/>
                </a:lnTo>
                <a:lnTo>
                  <a:pt x="1466437" y="337858"/>
                </a:lnTo>
                <a:lnTo>
                  <a:pt x="0" y="337858"/>
                </a:lnTo>
                <a:lnTo>
                  <a:pt x="0" y="0"/>
                </a:lnTo>
                <a:close/>
              </a:path>
            </a:pathLst>
          </a:custGeom>
          <a:solidFill>
            <a:srgbClr val="138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8589" y="1472032"/>
            <a:ext cx="1487805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60" dirty="0">
                <a:solidFill>
                  <a:srgbClr val="FBFBFB"/>
                </a:solidFill>
                <a:latin typeface="Arial"/>
                <a:cs typeface="Arial"/>
              </a:rPr>
              <a:t>custome</a:t>
            </a:r>
            <a:r>
              <a:rPr sz="1950" spc="220" dirty="0">
                <a:solidFill>
                  <a:srgbClr val="FBFBFB"/>
                </a:solidFill>
                <a:latin typeface="Arial"/>
                <a:cs typeface="Arial"/>
              </a:rPr>
              <a:t>r</a:t>
            </a:r>
            <a:r>
              <a:rPr sz="1950" spc="-100" dirty="0">
                <a:solidFill>
                  <a:srgbClr val="FBFBFB"/>
                </a:solidFill>
                <a:latin typeface="Arial"/>
                <a:cs typeface="Arial"/>
              </a:rPr>
              <a:t>_</a:t>
            </a:r>
            <a:r>
              <a:rPr sz="1950" spc="50" dirty="0">
                <a:solidFill>
                  <a:srgbClr val="FBFBFB"/>
                </a:solidFill>
                <a:latin typeface="Arial"/>
                <a:cs typeface="Arial"/>
              </a:rPr>
              <a:t>i</a:t>
            </a:r>
            <a:r>
              <a:rPr sz="1950" spc="180" dirty="0">
                <a:solidFill>
                  <a:srgbClr val="FBFBFB"/>
                </a:solidFill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8324" y="1794892"/>
            <a:ext cx="1261110" cy="320675"/>
          </a:xfrm>
          <a:custGeom>
            <a:avLst/>
            <a:gdLst/>
            <a:ahLst/>
            <a:cxnLst/>
            <a:rect l="l" t="t" r="r" b="b"/>
            <a:pathLst>
              <a:path w="1261110" h="320675">
                <a:moveTo>
                  <a:pt x="0" y="0"/>
                </a:moveTo>
                <a:lnTo>
                  <a:pt x="1260574" y="0"/>
                </a:lnTo>
                <a:lnTo>
                  <a:pt x="1260574" y="320532"/>
                </a:lnTo>
                <a:lnTo>
                  <a:pt x="0" y="320532"/>
                </a:lnTo>
                <a:lnTo>
                  <a:pt x="0" y="0"/>
                </a:lnTo>
                <a:close/>
              </a:path>
            </a:pathLst>
          </a:custGeom>
          <a:solidFill>
            <a:srgbClr val="138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7720" y="1836050"/>
            <a:ext cx="127635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70" dirty="0">
                <a:solidFill>
                  <a:srgbClr val="FBFBFB"/>
                </a:solidFill>
                <a:latin typeface="Arial"/>
                <a:cs typeface="Arial"/>
              </a:rPr>
              <a:t>f</a:t>
            </a:r>
            <a:r>
              <a:rPr sz="1850" spc="-285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1850" spc="135" dirty="0">
                <a:solidFill>
                  <a:srgbClr val="FBFBFB"/>
                </a:solidFill>
                <a:latin typeface="Arial"/>
                <a:cs typeface="Arial"/>
              </a:rPr>
              <a:t>i</a:t>
            </a:r>
            <a:r>
              <a:rPr sz="1850" spc="85" dirty="0">
                <a:solidFill>
                  <a:srgbClr val="FBFBFB"/>
                </a:solidFill>
                <a:latin typeface="Arial"/>
                <a:cs typeface="Arial"/>
              </a:rPr>
              <a:t>rst_name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8483" y="2142353"/>
            <a:ext cx="1190625" cy="338455"/>
          </a:xfrm>
          <a:custGeom>
            <a:avLst/>
            <a:gdLst/>
            <a:ahLst/>
            <a:cxnLst/>
            <a:rect l="l" t="t" r="r" b="b"/>
            <a:pathLst>
              <a:path w="1190625" h="338455">
                <a:moveTo>
                  <a:pt x="0" y="0"/>
                </a:moveTo>
                <a:lnTo>
                  <a:pt x="1190451" y="0"/>
                </a:lnTo>
                <a:lnTo>
                  <a:pt x="1190451" y="337858"/>
                </a:lnTo>
                <a:lnTo>
                  <a:pt x="0" y="337858"/>
                </a:lnTo>
                <a:lnTo>
                  <a:pt x="0" y="0"/>
                </a:lnTo>
                <a:close/>
              </a:path>
            </a:pathLst>
          </a:custGeom>
          <a:solidFill>
            <a:srgbClr val="138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1633" y="2186422"/>
            <a:ext cx="1176655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dirty="0">
                <a:solidFill>
                  <a:srgbClr val="FBFBFB"/>
                </a:solidFill>
                <a:latin typeface="Arial"/>
                <a:cs typeface="Arial"/>
              </a:rPr>
              <a:t>l</a:t>
            </a:r>
            <a:r>
              <a:rPr sz="1950" spc="60" dirty="0">
                <a:solidFill>
                  <a:srgbClr val="FBFBFB"/>
                </a:solidFill>
                <a:latin typeface="Arial"/>
                <a:cs typeface="Arial"/>
              </a:rPr>
              <a:t>as</a:t>
            </a:r>
            <a:r>
              <a:rPr sz="1950" spc="150" dirty="0">
                <a:solidFill>
                  <a:srgbClr val="FBFBFB"/>
                </a:solidFill>
                <a:latin typeface="Arial"/>
                <a:cs typeface="Arial"/>
              </a:rPr>
              <a:t>t</a:t>
            </a:r>
            <a:r>
              <a:rPr sz="1950" spc="-50" dirty="0">
                <a:solidFill>
                  <a:srgbClr val="FBFBFB"/>
                </a:solidFill>
                <a:latin typeface="Arial"/>
                <a:cs typeface="Arial"/>
              </a:rPr>
              <a:t>_name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19305" y="3046019"/>
            <a:ext cx="959485" cy="389890"/>
          </a:xfrm>
          <a:custGeom>
            <a:avLst/>
            <a:gdLst/>
            <a:ahLst/>
            <a:cxnLst/>
            <a:rect l="l" t="t" r="r" b="b"/>
            <a:pathLst>
              <a:path w="959485" h="389889">
                <a:moveTo>
                  <a:pt x="0" y="0"/>
                </a:moveTo>
                <a:lnTo>
                  <a:pt x="959337" y="0"/>
                </a:lnTo>
                <a:lnTo>
                  <a:pt x="959337" y="389836"/>
                </a:lnTo>
                <a:lnTo>
                  <a:pt x="0" y="389836"/>
                </a:lnTo>
                <a:lnTo>
                  <a:pt x="0" y="0"/>
                </a:lnTo>
                <a:close/>
              </a:path>
            </a:pathLst>
          </a:custGeom>
          <a:solidFill>
            <a:srgbClr val="0AA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20321" y="3098823"/>
            <a:ext cx="97409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85" dirty="0">
                <a:solidFill>
                  <a:srgbClr val="FBFBFB"/>
                </a:solidFill>
                <a:latin typeface="Arial"/>
                <a:cs typeface="Arial"/>
              </a:rPr>
              <a:t>Or</a:t>
            </a:r>
            <a:r>
              <a:rPr sz="2250" spc="35" dirty="0">
                <a:solidFill>
                  <a:srgbClr val="FBFBFB"/>
                </a:solidFill>
                <a:latin typeface="Arial"/>
                <a:cs typeface="Arial"/>
              </a:rPr>
              <a:t>d</a:t>
            </a:r>
            <a:r>
              <a:rPr sz="2250" spc="110" dirty="0">
                <a:solidFill>
                  <a:srgbClr val="FBFBFB"/>
                </a:solidFill>
                <a:latin typeface="Arial"/>
                <a:cs typeface="Arial"/>
              </a:rPr>
              <a:t>ers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45505" marR="5080" indent="-521970">
              <a:lnSpc>
                <a:spcPts val="5680"/>
              </a:lnSpc>
            </a:pPr>
            <a:r>
              <a:rPr sz="5000" b="0" spc="250" dirty="0">
                <a:solidFill>
                  <a:srgbClr val="5B28AA"/>
                </a:solidFill>
                <a:latin typeface="Arial"/>
                <a:cs typeface="Arial"/>
              </a:rPr>
              <a:t>D</a:t>
            </a:r>
            <a:r>
              <a:rPr sz="5000" b="0" spc="-270" dirty="0">
                <a:solidFill>
                  <a:srgbClr val="5B28AA"/>
                </a:solidFill>
                <a:latin typeface="Arial"/>
                <a:cs typeface="Arial"/>
              </a:rPr>
              <a:t>A</a:t>
            </a:r>
            <a:r>
              <a:rPr sz="5000" b="0" spc="-185" dirty="0">
                <a:solidFill>
                  <a:srgbClr val="5B28AA"/>
                </a:solidFill>
                <a:latin typeface="Arial"/>
                <a:cs typeface="Arial"/>
              </a:rPr>
              <a:t>T</a:t>
            </a:r>
            <a:r>
              <a:rPr sz="5000" b="0" spc="165" dirty="0">
                <a:solidFill>
                  <a:srgbClr val="5B28AA"/>
                </a:solidFill>
                <a:latin typeface="Arial"/>
                <a:cs typeface="Arial"/>
              </a:rPr>
              <a:t>A</a:t>
            </a:r>
            <a:r>
              <a:rPr sz="5000" b="0" spc="-760" dirty="0">
                <a:solidFill>
                  <a:srgbClr val="5B28AA"/>
                </a:solidFill>
                <a:latin typeface="Arial"/>
                <a:cs typeface="Arial"/>
              </a:rPr>
              <a:t> </a:t>
            </a:r>
            <a:r>
              <a:rPr sz="5000" b="0" spc="200" dirty="0">
                <a:solidFill>
                  <a:srgbClr val="5B28AA"/>
                </a:solidFill>
                <a:latin typeface="Arial"/>
                <a:cs typeface="Arial"/>
              </a:rPr>
              <a:t>B</a:t>
            </a:r>
            <a:r>
              <a:rPr sz="5000" b="0" spc="300" dirty="0">
                <a:solidFill>
                  <a:srgbClr val="5B28AA"/>
                </a:solidFill>
                <a:latin typeface="Arial"/>
                <a:cs typeface="Arial"/>
              </a:rPr>
              <a:t>A</a:t>
            </a:r>
            <a:r>
              <a:rPr sz="5000" b="0" spc="135" dirty="0">
                <a:solidFill>
                  <a:srgbClr val="5B28AA"/>
                </a:solidFill>
                <a:latin typeface="Arial"/>
                <a:cs typeface="Arial"/>
              </a:rPr>
              <a:t>S</a:t>
            </a:r>
            <a:r>
              <a:rPr sz="5000" b="0" spc="-235" dirty="0">
                <a:solidFill>
                  <a:srgbClr val="5B28AA"/>
                </a:solidFill>
                <a:latin typeface="Arial"/>
                <a:cs typeface="Arial"/>
              </a:rPr>
              <a:t>E</a:t>
            </a:r>
            <a:r>
              <a:rPr sz="5000" b="0" spc="-100" dirty="0">
                <a:solidFill>
                  <a:srgbClr val="5B28AA"/>
                </a:solidFill>
                <a:latin typeface="Arial"/>
                <a:cs typeface="Arial"/>
              </a:rPr>
              <a:t> </a:t>
            </a:r>
            <a:r>
              <a:rPr sz="5000" b="0" spc="275" dirty="0">
                <a:solidFill>
                  <a:srgbClr val="5B28AA"/>
                </a:solidFill>
                <a:latin typeface="Arial"/>
                <a:cs typeface="Arial"/>
              </a:rPr>
              <a:t>D</a:t>
            </a:r>
            <a:r>
              <a:rPr sz="5000" b="0" spc="-300" dirty="0">
                <a:solidFill>
                  <a:srgbClr val="5B28AA"/>
                </a:solidFill>
                <a:latin typeface="Arial"/>
                <a:cs typeface="Arial"/>
              </a:rPr>
              <a:t>E</a:t>
            </a:r>
            <a:r>
              <a:rPr sz="5000" b="0" spc="195" dirty="0">
                <a:solidFill>
                  <a:srgbClr val="5B28AA"/>
                </a:solidFill>
                <a:latin typeface="Arial"/>
                <a:cs typeface="Arial"/>
              </a:rPr>
              <a:t>S</a:t>
            </a:r>
            <a:r>
              <a:rPr sz="5000" b="0" spc="-85" dirty="0">
                <a:solidFill>
                  <a:srgbClr val="5B28AA"/>
                </a:solidFill>
                <a:latin typeface="Arial"/>
                <a:cs typeface="Arial"/>
              </a:rPr>
              <a:t>I</a:t>
            </a:r>
            <a:r>
              <a:rPr sz="5000" b="0" spc="180" dirty="0">
                <a:solidFill>
                  <a:srgbClr val="5B28AA"/>
                </a:solidFill>
                <a:latin typeface="Arial"/>
                <a:cs typeface="Arial"/>
              </a:rPr>
              <a:t>G</a:t>
            </a:r>
            <a:r>
              <a:rPr sz="5000" b="0" spc="325" dirty="0">
                <a:solidFill>
                  <a:srgbClr val="5B28AA"/>
                </a:solidFill>
                <a:latin typeface="Arial"/>
                <a:cs typeface="Arial"/>
              </a:rPr>
              <a:t>N</a:t>
            </a:r>
            <a:endParaRPr sz="5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87081" y="2407922"/>
            <a:ext cx="1724660" cy="389890"/>
          </a:xfrm>
          <a:prstGeom prst="rect">
            <a:avLst/>
          </a:prstGeom>
          <a:solidFill>
            <a:srgbClr val="DF7B26"/>
          </a:solidFill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sz="2250" spc="55" dirty="0">
                <a:solidFill>
                  <a:srgbClr val="FBFBFB"/>
                </a:solidFill>
                <a:latin typeface="Arial"/>
                <a:cs typeface="Arial"/>
              </a:rPr>
              <a:t>Order_</a:t>
            </a:r>
            <a:r>
              <a:rPr sz="2250" spc="70" dirty="0">
                <a:solidFill>
                  <a:srgbClr val="FBFBFB"/>
                </a:solidFill>
                <a:latin typeface="Arial"/>
                <a:cs typeface="Arial"/>
              </a:rPr>
              <a:t>l</a:t>
            </a:r>
            <a:r>
              <a:rPr sz="2250" spc="120" dirty="0">
                <a:solidFill>
                  <a:srgbClr val="FBFBFB"/>
                </a:solidFill>
                <a:latin typeface="Arial"/>
                <a:cs typeface="Arial"/>
              </a:rPr>
              <a:t>tems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87487" y="5390329"/>
            <a:ext cx="1303655" cy="389890"/>
          </a:xfrm>
          <a:custGeom>
            <a:avLst/>
            <a:gdLst/>
            <a:ahLst/>
            <a:cxnLst/>
            <a:rect l="l" t="t" r="r" b="b"/>
            <a:pathLst>
              <a:path w="1303654" h="389889">
                <a:moveTo>
                  <a:pt x="0" y="0"/>
                </a:moveTo>
                <a:lnTo>
                  <a:pt x="1303148" y="0"/>
                </a:lnTo>
                <a:lnTo>
                  <a:pt x="1303148" y="389836"/>
                </a:lnTo>
                <a:lnTo>
                  <a:pt x="0" y="389836"/>
                </a:lnTo>
                <a:lnTo>
                  <a:pt x="0" y="0"/>
                </a:lnTo>
                <a:close/>
              </a:path>
            </a:pathLst>
          </a:custGeom>
          <a:solidFill>
            <a:srgbClr val="5721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96790" y="5443134"/>
            <a:ext cx="131318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114" dirty="0">
                <a:solidFill>
                  <a:srgbClr val="FBFBFB"/>
                </a:solidFill>
                <a:latin typeface="Arial"/>
                <a:cs typeface="Arial"/>
              </a:rPr>
              <a:t>Pro</a:t>
            </a:r>
            <a:r>
              <a:rPr sz="2250" spc="55" dirty="0">
                <a:solidFill>
                  <a:srgbClr val="FBFBFB"/>
                </a:solidFill>
                <a:latin typeface="Arial"/>
                <a:cs typeface="Arial"/>
              </a:rPr>
              <a:t>d</a:t>
            </a:r>
            <a:r>
              <a:rPr sz="2250" spc="114" dirty="0">
                <a:solidFill>
                  <a:srgbClr val="FBFBFB"/>
                </a:solidFill>
                <a:latin typeface="Arial"/>
                <a:cs typeface="Arial"/>
              </a:rPr>
              <a:t>u</a:t>
            </a:r>
            <a:r>
              <a:rPr sz="2250" spc="220" dirty="0">
                <a:solidFill>
                  <a:srgbClr val="FBFBFB"/>
                </a:solidFill>
                <a:latin typeface="Arial"/>
                <a:cs typeface="Arial"/>
              </a:rPr>
              <a:t>cts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20231" y="2451730"/>
            <a:ext cx="2449195" cy="1796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070" marR="5080" indent="76200">
              <a:lnSpc>
                <a:spcPct val="104700"/>
              </a:lnSpc>
            </a:pPr>
            <a:r>
              <a:rPr sz="3000" spc="-200" dirty="0">
                <a:solidFill>
                  <a:srgbClr val="0C0F15"/>
                </a:solidFill>
                <a:latin typeface="Arial"/>
                <a:cs typeface="Arial"/>
              </a:rPr>
              <a:t>A</a:t>
            </a:r>
            <a:r>
              <a:rPr sz="3000" spc="140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0C0F15"/>
                </a:solidFill>
                <a:latin typeface="Arial"/>
                <a:cs typeface="Arial"/>
              </a:rPr>
              <a:t>table</a:t>
            </a:r>
            <a:r>
              <a:rPr sz="3000" spc="40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250" dirty="0">
                <a:solidFill>
                  <a:srgbClr val="0C0F15"/>
                </a:solidFill>
                <a:latin typeface="Arial"/>
                <a:cs typeface="Arial"/>
              </a:rPr>
              <a:t>f</a:t>
            </a:r>
            <a:r>
              <a:rPr sz="3000" spc="40" dirty="0">
                <a:solidFill>
                  <a:srgbClr val="0C0F15"/>
                </a:solidFill>
                <a:latin typeface="Arial"/>
                <a:cs typeface="Arial"/>
              </a:rPr>
              <a:t>or</a:t>
            </a:r>
            <a:r>
              <a:rPr sz="3000" spc="45" dirty="0">
                <a:solidFill>
                  <a:srgbClr val="0C0F15"/>
                </a:solidFill>
                <a:latin typeface="Arial"/>
                <a:cs typeface="Arial"/>
              </a:rPr>
              <a:t> custome</a:t>
            </a:r>
            <a:r>
              <a:rPr sz="3000" spc="345" dirty="0">
                <a:solidFill>
                  <a:srgbClr val="0C0F15"/>
                </a:solidFill>
                <a:latin typeface="Arial"/>
                <a:cs typeface="Arial"/>
              </a:rPr>
              <a:t>r</a:t>
            </a:r>
            <a:r>
              <a:rPr sz="3000" spc="30" dirty="0">
                <a:solidFill>
                  <a:srgbClr val="0C0F15"/>
                </a:solidFill>
                <a:latin typeface="Arial"/>
                <a:cs typeface="Arial"/>
              </a:rPr>
              <a:t>s</a:t>
            </a:r>
            <a:r>
              <a:rPr sz="3000" spc="430" dirty="0">
                <a:solidFill>
                  <a:srgbClr val="0C0F15"/>
                </a:solidFill>
                <a:latin typeface="Arial"/>
                <a:cs typeface="Arial"/>
              </a:rPr>
              <a:t>,</a:t>
            </a:r>
            <a:r>
              <a:rPr sz="3000" spc="-520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0C0F15"/>
                </a:solidFill>
                <a:latin typeface="Arial"/>
                <a:cs typeface="Arial"/>
              </a:rPr>
              <a:t>a</a:t>
            </a:r>
            <a:endParaRPr sz="3000">
              <a:latin typeface="Arial"/>
              <a:cs typeface="Arial"/>
            </a:endParaRPr>
          </a:p>
          <a:p>
            <a:pPr marL="12700" marR="6350" indent="486409">
              <a:lnSpc>
                <a:spcPct val="101600"/>
              </a:lnSpc>
              <a:spcBef>
                <a:spcPts val="55"/>
              </a:spcBef>
            </a:pPr>
            <a:r>
              <a:rPr sz="3000" spc="75" dirty="0">
                <a:solidFill>
                  <a:srgbClr val="0C0F15"/>
                </a:solidFill>
                <a:latin typeface="Arial"/>
                <a:cs typeface="Arial"/>
              </a:rPr>
              <a:t>table</a:t>
            </a:r>
            <a:r>
              <a:rPr sz="3000" spc="40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250" dirty="0">
                <a:solidFill>
                  <a:srgbClr val="0C0F15"/>
                </a:solidFill>
                <a:latin typeface="Arial"/>
                <a:cs typeface="Arial"/>
              </a:rPr>
              <a:t>f</a:t>
            </a:r>
            <a:r>
              <a:rPr sz="3000" spc="40" dirty="0">
                <a:solidFill>
                  <a:srgbClr val="0C0F15"/>
                </a:solidFill>
                <a:latin typeface="Arial"/>
                <a:cs typeface="Arial"/>
              </a:rPr>
              <a:t>or</a:t>
            </a:r>
            <a:r>
              <a:rPr sz="3000" spc="2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0C0F15"/>
                </a:solidFill>
                <a:latin typeface="Arial"/>
                <a:cs typeface="Arial"/>
              </a:rPr>
              <a:t>products,</a:t>
            </a:r>
            <a:r>
              <a:rPr sz="3000" spc="-6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30" dirty="0">
                <a:solidFill>
                  <a:srgbClr val="0C0F15"/>
                </a:solidFill>
                <a:latin typeface="Arial"/>
                <a:cs typeface="Arial"/>
              </a:rPr>
              <a:t>and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67189" y="4325576"/>
            <a:ext cx="2792730" cy="1350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3970" algn="ctr">
              <a:lnSpc>
                <a:spcPct val="103200"/>
              </a:lnSpc>
            </a:pPr>
            <a:r>
              <a:rPr sz="3000" dirty="0">
                <a:solidFill>
                  <a:srgbClr val="0C0F15"/>
                </a:solidFill>
                <a:latin typeface="Arial"/>
                <a:cs typeface="Arial"/>
              </a:rPr>
              <a:t>an</a:t>
            </a:r>
            <a:r>
              <a:rPr sz="3000" spc="4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0C0F15"/>
                </a:solidFill>
                <a:latin typeface="Arial"/>
                <a:cs typeface="Arial"/>
              </a:rPr>
              <a:t>orders</a:t>
            </a:r>
            <a:r>
              <a:rPr sz="3000" spc="70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0C0F15"/>
                </a:solidFill>
                <a:latin typeface="Arial"/>
                <a:cs typeface="Arial"/>
              </a:rPr>
              <a:t>t</a:t>
            </a:r>
            <a:r>
              <a:rPr sz="3000" spc="350" dirty="0">
                <a:solidFill>
                  <a:srgbClr val="0C0F15"/>
                </a:solidFill>
                <a:latin typeface="Arial"/>
                <a:cs typeface="Arial"/>
              </a:rPr>
              <a:t>a</a:t>
            </a:r>
            <a:r>
              <a:rPr sz="3000" spc="150" dirty="0">
                <a:solidFill>
                  <a:srgbClr val="0C0F15"/>
                </a:solidFill>
                <a:latin typeface="Arial"/>
                <a:cs typeface="Arial"/>
              </a:rPr>
              <a:t>b</a:t>
            </a:r>
            <a:r>
              <a:rPr sz="3000" spc="-130" dirty="0">
                <a:solidFill>
                  <a:srgbClr val="0C0F15"/>
                </a:solidFill>
                <a:latin typeface="Arial"/>
                <a:cs typeface="Arial"/>
              </a:rPr>
              <a:t>l</a:t>
            </a:r>
            <a:r>
              <a:rPr sz="3000" spc="15" dirty="0">
                <a:solidFill>
                  <a:srgbClr val="0C0F15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0C0F15"/>
                </a:solidFill>
                <a:latin typeface="Arial"/>
                <a:cs typeface="Arial"/>
              </a:rPr>
              <a:t>w</a:t>
            </a:r>
            <a:r>
              <a:rPr sz="3000" spc="75" dirty="0">
                <a:solidFill>
                  <a:srgbClr val="0C0F15"/>
                </a:solidFill>
                <a:latin typeface="Arial"/>
                <a:cs typeface="Arial"/>
              </a:rPr>
              <a:t>i</a:t>
            </a:r>
            <a:r>
              <a:rPr sz="3000" spc="175" dirty="0">
                <a:solidFill>
                  <a:srgbClr val="0C0F15"/>
                </a:solidFill>
                <a:latin typeface="Arial"/>
                <a:cs typeface="Arial"/>
              </a:rPr>
              <a:t>th</a:t>
            </a:r>
            <a:r>
              <a:rPr sz="3000" spc="1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rgbClr val="0C0F15"/>
                </a:solidFill>
                <a:latin typeface="Arial"/>
                <a:cs typeface="Arial"/>
              </a:rPr>
              <a:t>a</a:t>
            </a:r>
            <a:r>
              <a:rPr sz="3000" spc="60" dirty="0">
                <a:solidFill>
                  <a:srgbClr val="0C0F15"/>
                </a:solidFill>
                <a:latin typeface="Arial"/>
                <a:cs typeface="Arial"/>
              </a:rPr>
              <a:t>ssoc</a:t>
            </a:r>
            <a:r>
              <a:rPr sz="3000" spc="200" dirty="0">
                <a:solidFill>
                  <a:srgbClr val="0C0F15"/>
                </a:solidFill>
                <a:latin typeface="Arial"/>
                <a:cs typeface="Arial"/>
              </a:rPr>
              <a:t>i</a:t>
            </a:r>
            <a:r>
              <a:rPr sz="3000" spc="25" dirty="0">
                <a:solidFill>
                  <a:srgbClr val="0C0F15"/>
                </a:solidFill>
                <a:latin typeface="Arial"/>
                <a:cs typeface="Arial"/>
              </a:rPr>
              <a:t>ated</a:t>
            </a:r>
            <a:r>
              <a:rPr sz="3000" spc="1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40" dirty="0">
                <a:solidFill>
                  <a:srgbClr val="0C0F15"/>
                </a:solidFill>
                <a:latin typeface="Arial"/>
                <a:cs typeface="Arial"/>
              </a:rPr>
              <a:t>order</a:t>
            </a:r>
            <a:r>
              <a:rPr sz="3000" spc="275" dirty="0">
                <a:solidFill>
                  <a:srgbClr val="0C0F15"/>
                </a:solidFill>
                <a:latin typeface="Arial"/>
                <a:cs typeface="Arial"/>
              </a:rPr>
              <a:t> </a:t>
            </a:r>
            <a:r>
              <a:rPr sz="3000" spc="-65" dirty="0">
                <a:solidFill>
                  <a:srgbClr val="0C0F15"/>
                </a:solidFill>
                <a:latin typeface="Arial"/>
                <a:cs typeface="Arial"/>
              </a:rPr>
              <a:t>i</a:t>
            </a:r>
            <a:r>
              <a:rPr sz="3000" spc="50" dirty="0">
                <a:solidFill>
                  <a:srgbClr val="0C0F15"/>
                </a:solidFill>
                <a:latin typeface="Arial"/>
                <a:cs typeface="Arial"/>
              </a:rPr>
              <a:t>tem</a:t>
            </a:r>
            <a:r>
              <a:rPr sz="3000" spc="235" dirty="0">
                <a:solidFill>
                  <a:srgbClr val="0C0F15"/>
                </a:solidFill>
                <a:latin typeface="Arial"/>
                <a:cs typeface="Arial"/>
              </a:rPr>
              <a:t>s</a:t>
            </a:r>
            <a:r>
              <a:rPr sz="3000" spc="505" dirty="0">
                <a:solidFill>
                  <a:srgbClr val="0C0F15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656039" y="1454367"/>
          <a:ext cx="457390" cy="1263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65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</a:pPr>
                      <a:r>
                        <a:rPr sz="1750" spc="-14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7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NT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138CA1"/>
                    </a:solidFill>
                  </a:tcPr>
                </a:tc>
                <a:tc>
                  <a:txBody>
                    <a:bodyPr/>
                    <a:lstStyle/>
                    <a:p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19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18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varc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138CA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1">
                <a:tc gridSpan="2">
                  <a:txBody>
                    <a:bodyPr/>
                    <a:lstStyle/>
                    <a:p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53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18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varc</a:t>
                      </a:r>
                      <a:endParaRPr sz="1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138CA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787606"/>
              </p:ext>
            </p:extLst>
          </p:nvPr>
        </p:nvGraphicFramePr>
        <p:xfrm>
          <a:off x="4359237" y="5929317"/>
          <a:ext cx="2013527" cy="14792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143">
                <a:tc rowSpan="2"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produc</a:t>
                      </a:r>
                      <a:r>
                        <a:rPr sz="1950" spc="12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_</a:t>
                      </a:r>
                      <a:r>
                        <a:rPr sz="1950" spc="95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5721A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58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5721A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PK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721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43">
                <a:tc gridSpan="4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produc</a:t>
                      </a:r>
                      <a:r>
                        <a:rPr sz="1950" spc="12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_name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5721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62"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pr</a:t>
                      </a:r>
                      <a:r>
                        <a:rPr sz="1950" spc="-105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95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ce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5721AC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</a:pPr>
                      <a:r>
                        <a:rPr sz="190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nu</a:t>
                      </a:r>
                      <a:r>
                        <a:rPr sz="1900" spc="-140" dirty="0">
                          <a:solidFill>
                            <a:srgbClr val="FBFBFB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900" dirty="0">
                          <a:solidFill>
                            <a:srgbClr val="BCA5DD"/>
                          </a:solidFill>
                          <a:latin typeface="Arial"/>
                          <a:cs typeface="Arial"/>
                        </a:rPr>
                        <a:t>"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5721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86B513F-4DAA-2BC3-D843-9ABDE92F7EB4}"/>
                  </a:ext>
                </a:extLst>
              </p14:cNvPr>
              <p14:cNvContentPartPr/>
              <p14:nvPr/>
            </p14:nvContentPartPr>
            <p14:xfrm>
              <a:off x="877701" y="1276624"/>
              <a:ext cx="1911960" cy="171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86B513F-4DAA-2BC3-D843-9ABDE92F7E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701" y="1213624"/>
                <a:ext cx="2037600" cy="18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E677497-7A62-9898-F141-23CA29770895}"/>
                  </a:ext>
                </a:extLst>
              </p14:cNvPr>
              <p14:cNvContentPartPr/>
              <p14:nvPr/>
            </p14:nvContentPartPr>
            <p14:xfrm>
              <a:off x="5872341" y="139744"/>
              <a:ext cx="733320" cy="6712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E677497-7A62-9898-F141-23CA297708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9701" y="77104"/>
                <a:ext cx="858960" cy="68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A69C72B-B603-97E3-0BFA-860EF220149D}"/>
                  </a:ext>
                </a:extLst>
              </p14:cNvPr>
              <p14:cNvContentPartPr/>
              <p14:nvPr/>
            </p14:nvContentPartPr>
            <p14:xfrm>
              <a:off x="314010" y="997920"/>
              <a:ext cx="3086280" cy="5857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A69C72B-B603-97E3-0BFA-860EF22014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1370" y="935280"/>
                <a:ext cx="3211920" cy="59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2FE164C-EBE6-67D9-EAE4-07C528BEDFC0}"/>
                  </a:ext>
                </a:extLst>
              </p14:cNvPr>
              <p14:cNvContentPartPr/>
              <p14:nvPr/>
            </p14:nvContentPartPr>
            <p14:xfrm>
              <a:off x="1080090" y="753480"/>
              <a:ext cx="2180160" cy="3193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2FE164C-EBE6-67D9-EAE4-07C528BEDF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7090" y="690840"/>
                <a:ext cx="2305800" cy="33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541150-3214-DF3F-4935-6303A8FABEB9}"/>
                  </a:ext>
                </a:extLst>
              </p14:cNvPr>
              <p14:cNvContentPartPr/>
              <p14:nvPr/>
            </p14:nvContentPartPr>
            <p14:xfrm>
              <a:off x="760050" y="1366560"/>
              <a:ext cx="789840" cy="2331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541150-3214-DF3F-4935-6303A8FABE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7410" y="1303560"/>
                <a:ext cx="915480" cy="24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E29F1CF-FB68-599F-F4AD-E6CCF3EB62CC}"/>
                  </a:ext>
                </a:extLst>
              </p14:cNvPr>
              <p14:cNvContentPartPr/>
              <p14:nvPr/>
            </p14:nvContentPartPr>
            <p14:xfrm>
              <a:off x="2948781" y="2143588"/>
              <a:ext cx="493920" cy="2441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E29F1CF-FB68-599F-F4AD-E6CCF3EB62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85781" y="1765588"/>
                <a:ext cx="619560" cy="31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15B7923-A85B-13B3-0C88-71A108171165}"/>
                  </a:ext>
                </a:extLst>
              </p14:cNvPr>
              <p14:cNvContentPartPr/>
              <p14:nvPr/>
            </p14:nvContentPartPr>
            <p14:xfrm>
              <a:off x="2312661" y="3388468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15B7923-A85B-13B3-0C88-71A1081711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49661" y="332546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670569-4A7B-C877-4EF0-7461DFB8B226}"/>
                  </a:ext>
                </a:extLst>
              </p14:cNvPr>
              <p14:cNvContentPartPr/>
              <p14:nvPr/>
            </p14:nvContentPartPr>
            <p14:xfrm>
              <a:off x="867261" y="2932708"/>
              <a:ext cx="1372320" cy="2653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670569-4A7B-C877-4EF0-7461DFB8B2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4261" y="2869708"/>
                <a:ext cx="1497960" cy="27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72639BF-EBAA-DD36-0544-9EE2163D944A}"/>
                  </a:ext>
                </a:extLst>
              </p14:cNvPr>
              <p14:cNvContentPartPr/>
              <p14:nvPr/>
            </p14:nvContentPartPr>
            <p14:xfrm>
              <a:off x="5380581" y="2958268"/>
              <a:ext cx="587520" cy="2018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72639BF-EBAA-DD36-0544-9EE2163D944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7941" y="2895628"/>
                <a:ext cx="713160" cy="21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6AAE60-2642-856D-DA59-60545EDF7A4D}"/>
                  </a:ext>
                </a:extLst>
              </p14:cNvPr>
              <p14:cNvContentPartPr/>
              <p14:nvPr/>
            </p14:nvContentPartPr>
            <p14:xfrm>
              <a:off x="4822581" y="1964668"/>
              <a:ext cx="1329120" cy="3197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6AAE60-2642-856D-DA59-60545EDF7A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759941" y="1901668"/>
                <a:ext cx="1454760" cy="33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6D458F-0145-10C2-9EF9-2F3AD31DECB4}"/>
                  </a:ext>
                </a:extLst>
              </p14:cNvPr>
              <p14:cNvContentPartPr/>
              <p14:nvPr/>
            </p14:nvContentPartPr>
            <p14:xfrm>
              <a:off x="2359821" y="701068"/>
              <a:ext cx="2494080" cy="54439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6D458F-0145-10C2-9EF9-2F3AD31DEC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97181" y="638068"/>
                <a:ext cx="2619720" cy="55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7F113A-C9E2-46DC-37E5-6BE3AE5FC5AA}"/>
                  </a:ext>
                </a:extLst>
              </p14:cNvPr>
              <p14:cNvContentPartPr/>
              <p14:nvPr/>
            </p14:nvContentPartPr>
            <p14:xfrm>
              <a:off x="3895941" y="939388"/>
              <a:ext cx="1117080" cy="2970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7F113A-C9E2-46DC-37E5-6BE3AE5FC5A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33301" y="876388"/>
                <a:ext cx="1242720" cy="30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A37205-87F4-3590-DB2B-B2712DC0F0FE}"/>
                  </a:ext>
                </a:extLst>
              </p14:cNvPr>
              <p14:cNvContentPartPr/>
              <p14:nvPr/>
            </p14:nvContentPartPr>
            <p14:xfrm>
              <a:off x="534888" y="307546"/>
              <a:ext cx="279360" cy="538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A37205-87F4-3590-DB2B-B2712DC0F0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2248" y="244906"/>
                <a:ext cx="40500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0631B3-5ED2-9DB9-4697-C99F2A9E63DC}"/>
                  </a:ext>
                </a:extLst>
              </p14:cNvPr>
              <p14:cNvContentPartPr/>
              <p14:nvPr/>
            </p14:nvContentPartPr>
            <p14:xfrm>
              <a:off x="601488" y="41842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0631B3-5ED2-9DB9-4697-C99F2A9E63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8488" y="3557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F779FD9-6320-28BE-5790-46738BDEAC05}"/>
                  </a:ext>
                </a:extLst>
              </p14:cNvPr>
              <p14:cNvContentPartPr/>
              <p14:nvPr/>
            </p14:nvContentPartPr>
            <p14:xfrm>
              <a:off x="4726368" y="4282030"/>
              <a:ext cx="764640" cy="1238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F779FD9-6320-28BE-5790-46738BDEAC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3368" y="4219390"/>
                <a:ext cx="89028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5D6013E-43DF-25C8-E4FE-7F93EEB9F1EB}"/>
                  </a:ext>
                </a:extLst>
              </p14:cNvPr>
              <p14:cNvContentPartPr/>
              <p14:nvPr/>
            </p14:nvContentPartPr>
            <p14:xfrm>
              <a:off x="2536128" y="6509350"/>
              <a:ext cx="1164600" cy="209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5D6013E-43DF-25C8-E4FE-7F93EEB9F1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73128" y="6446710"/>
                <a:ext cx="12902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D9C34E1-9944-57BE-CCCE-80768EC6B557}"/>
                  </a:ext>
                </a:extLst>
              </p14:cNvPr>
              <p14:cNvContentPartPr/>
              <p14:nvPr/>
            </p14:nvContentPartPr>
            <p14:xfrm>
              <a:off x="3725568" y="5673070"/>
              <a:ext cx="1393200" cy="1146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D9C34E1-9944-57BE-CCCE-80768EC6B5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62928" y="5610430"/>
                <a:ext cx="1518840" cy="12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7FB912B-4F1D-4DD8-93DB-FB7585468284}"/>
                  </a:ext>
                </a:extLst>
              </p14:cNvPr>
              <p14:cNvContentPartPr/>
              <p14:nvPr/>
            </p14:nvContentPartPr>
            <p14:xfrm>
              <a:off x="263448" y="1309150"/>
              <a:ext cx="1312200" cy="4348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7FB912B-4F1D-4DD8-93DB-FB75854682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0808" y="1246150"/>
                <a:ext cx="1437840" cy="44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20E7420-F82B-0EE6-40AD-3E8701238678}"/>
                  </a:ext>
                </a:extLst>
              </p14:cNvPr>
              <p14:cNvContentPartPr/>
              <p14:nvPr/>
            </p14:nvContentPartPr>
            <p14:xfrm>
              <a:off x="371448" y="1850590"/>
              <a:ext cx="1381320" cy="1294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20E7420-F82B-0EE6-40AD-3E87012386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808" y="1787590"/>
                <a:ext cx="1506960" cy="14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FED49A1-5FC5-BC1F-989D-D81DE6EE637F}"/>
                  </a:ext>
                </a:extLst>
              </p14:cNvPr>
              <p14:cNvContentPartPr/>
              <p14:nvPr/>
            </p14:nvContentPartPr>
            <p14:xfrm>
              <a:off x="-3703800" y="-1082280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FED49A1-5FC5-BC1F-989D-D81DE6EE63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766440" y="-114528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1" name="Picture 100" descr="A diagram of a customer order&#10;&#10;AI-generated content may be incorrect.">
            <a:extLst>
              <a:ext uri="{FF2B5EF4-FFF2-40B4-BE49-F238E27FC236}">
                <a16:creationId xmlns:a16="http://schemas.microsoft.com/office/drawing/2014/main" id="{12A205F6-17B0-E7CF-BB38-D9862D460C4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7" y="1009852"/>
            <a:ext cx="5495500" cy="57086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0B3FD66-8275-2032-DE0D-FF06F7112F44}"/>
                  </a:ext>
                </a:extLst>
              </p14:cNvPr>
              <p14:cNvContentPartPr/>
              <p14:nvPr/>
            </p14:nvContentPartPr>
            <p14:xfrm>
              <a:off x="4157160" y="5870040"/>
              <a:ext cx="2562840" cy="1539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0B3FD66-8275-2032-DE0D-FF06F7112F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94160" y="5807040"/>
                <a:ext cx="2688480" cy="16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44F1C1C-0F0A-7A62-1499-5ACA540B9D61}"/>
                  </a:ext>
                </a:extLst>
              </p14:cNvPr>
              <p14:cNvContentPartPr/>
              <p14:nvPr/>
            </p14:nvContentPartPr>
            <p14:xfrm>
              <a:off x="4544160" y="7085400"/>
              <a:ext cx="1382040" cy="153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44F1C1C-0F0A-7A62-1499-5ACA540B9D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81520" y="7022760"/>
                <a:ext cx="15076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F4FB060-82DF-3559-1F72-2B1A95E9FCF0}"/>
                  </a:ext>
                </a:extLst>
              </p14:cNvPr>
              <p14:cNvContentPartPr/>
              <p14:nvPr/>
            </p14:nvContentPartPr>
            <p14:xfrm>
              <a:off x="4841160" y="6900720"/>
              <a:ext cx="326160" cy="19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F4FB060-82DF-3559-1F72-2B1A95E9FCF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78160" y="6837720"/>
                <a:ext cx="451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D6C18E8-41FA-04F7-8416-477CF820FE9F}"/>
                  </a:ext>
                </a:extLst>
              </p14:cNvPr>
              <p14:cNvContentPartPr/>
              <p14:nvPr/>
            </p14:nvContentPartPr>
            <p14:xfrm>
              <a:off x="6080280" y="3118920"/>
              <a:ext cx="776520" cy="150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D6C18E8-41FA-04F7-8416-477CF820FE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7640" y="3055920"/>
                <a:ext cx="902160" cy="16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85AC730-0143-6B59-2CC9-3E2107F111C4}"/>
                  </a:ext>
                </a:extLst>
              </p14:cNvPr>
              <p14:cNvContentPartPr/>
              <p14:nvPr/>
            </p14:nvContentPartPr>
            <p14:xfrm>
              <a:off x="5953560" y="3108840"/>
              <a:ext cx="601920" cy="459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85AC730-0143-6B59-2CC9-3E2107F111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90560" y="3045840"/>
                <a:ext cx="7275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85C755F-9757-4686-36B1-F22A803E56A3}"/>
                  </a:ext>
                </a:extLst>
              </p14:cNvPr>
              <p14:cNvContentPartPr/>
              <p14:nvPr/>
            </p14:nvContentPartPr>
            <p14:xfrm>
              <a:off x="6030960" y="2453640"/>
              <a:ext cx="204840" cy="301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85C755F-9757-4686-36B1-F22A803E56A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68320" y="2390640"/>
                <a:ext cx="330480" cy="42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46001" y="1094953"/>
            <a:ext cx="0" cy="5377180"/>
          </a:xfrm>
          <a:custGeom>
            <a:avLst/>
            <a:gdLst/>
            <a:ahLst/>
            <a:cxnLst/>
            <a:rect l="l" t="t" r="r" b="b"/>
            <a:pathLst>
              <a:path h="5377180">
                <a:moveTo>
                  <a:pt x="0" y="5377124"/>
                </a:moveTo>
                <a:lnTo>
                  <a:pt x="0" y="0"/>
                </a:lnTo>
              </a:path>
            </a:pathLst>
          </a:custGeom>
          <a:ln w="13958">
            <a:solidFill>
              <a:srgbClr val="BFC3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8018" y="2497178"/>
            <a:ext cx="301371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930" dirty="0">
                <a:solidFill>
                  <a:srgbClr val="E9DDFD"/>
                </a:solidFill>
                <a:latin typeface="Arial"/>
                <a:cs typeface="Arial"/>
              </a:rPr>
              <a:t>.</a:t>
            </a:r>
            <a:r>
              <a:rPr sz="3600" spc="2140" dirty="0">
                <a:solidFill>
                  <a:srgbClr val="E9DDFD"/>
                </a:solidFill>
                <a:latin typeface="Arial"/>
                <a:cs typeface="Arial"/>
              </a:rPr>
              <a:t>.</a:t>
            </a:r>
            <a:r>
              <a:rPr sz="3600" spc="200" dirty="0">
                <a:solidFill>
                  <a:srgbClr val="FDFDFD"/>
                </a:solidFill>
                <a:latin typeface="Arial"/>
                <a:cs typeface="Arial"/>
              </a:rPr>
              <a:t>$65</a:t>
            </a:r>
            <a:r>
              <a:rPr sz="3600" spc="405" dirty="0">
                <a:solidFill>
                  <a:srgbClr val="FDFDFD"/>
                </a:solidFill>
                <a:latin typeface="Arial"/>
                <a:cs typeface="Arial"/>
              </a:rPr>
              <a:t>5</a:t>
            </a:r>
            <a:r>
              <a:rPr sz="3600" spc="-130" dirty="0">
                <a:solidFill>
                  <a:srgbClr val="FDFDFD"/>
                </a:solidFill>
                <a:latin typeface="Arial"/>
                <a:cs typeface="Arial"/>
              </a:rPr>
              <a:t>,</a:t>
            </a:r>
            <a:r>
              <a:rPr sz="3600" spc="180" dirty="0">
                <a:solidFill>
                  <a:srgbClr val="FDFDFD"/>
                </a:solidFill>
                <a:latin typeface="Arial"/>
                <a:cs typeface="Arial"/>
              </a:rPr>
              <a:t>786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7673" y="1188318"/>
            <a:ext cx="3634104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60" dirty="0">
                <a:solidFill>
                  <a:srgbClr val="E24F2F"/>
                </a:solidFill>
                <a:latin typeface="Arial"/>
                <a:cs typeface="Arial"/>
              </a:rPr>
              <a:t>PRO</a:t>
            </a:r>
            <a:r>
              <a:rPr sz="2900" spc="130" dirty="0">
                <a:solidFill>
                  <a:srgbClr val="E24F2F"/>
                </a:solidFill>
                <a:latin typeface="Arial"/>
                <a:cs typeface="Arial"/>
              </a:rPr>
              <a:t>J</a:t>
            </a:r>
            <a:r>
              <a:rPr sz="2900" spc="75" dirty="0">
                <a:solidFill>
                  <a:srgbClr val="E24F2F"/>
                </a:solidFill>
                <a:latin typeface="Arial"/>
                <a:cs typeface="Arial"/>
              </a:rPr>
              <a:t>ECT</a:t>
            </a:r>
            <a:r>
              <a:rPr sz="2900" spc="30" dirty="0">
                <a:solidFill>
                  <a:srgbClr val="E24F2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E24F2F"/>
                </a:solidFill>
                <a:latin typeface="Arial"/>
                <a:cs typeface="Arial"/>
              </a:rPr>
              <a:t>RES</a:t>
            </a:r>
            <a:r>
              <a:rPr sz="2900" spc="55" dirty="0">
                <a:solidFill>
                  <a:srgbClr val="E24F2F"/>
                </a:solidFill>
                <a:latin typeface="Arial"/>
                <a:cs typeface="Arial"/>
              </a:rPr>
              <a:t>U</a:t>
            </a:r>
            <a:r>
              <a:rPr sz="2900" spc="-409" dirty="0">
                <a:solidFill>
                  <a:srgbClr val="E24F2F"/>
                </a:solidFill>
                <a:latin typeface="Arial"/>
                <a:cs typeface="Arial"/>
              </a:rPr>
              <a:t>L</a:t>
            </a:r>
            <a:r>
              <a:rPr sz="2900" spc="110" dirty="0">
                <a:solidFill>
                  <a:srgbClr val="E24F2F"/>
                </a:solidFill>
                <a:latin typeface="Arial"/>
                <a:cs typeface="Arial"/>
              </a:rPr>
              <a:t>TS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1630" y="1968750"/>
            <a:ext cx="3753485" cy="4618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390" indent="-306705">
              <a:lnSpc>
                <a:spcPct val="100000"/>
              </a:lnSpc>
              <a:buClr>
                <a:srgbClr val="010F16"/>
              </a:buClr>
              <a:buFont typeface="Arial"/>
              <a:buChar char="•"/>
              <a:tabLst>
                <a:tab pos="347980" algn="l"/>
              </a:tabLst>
            </a:pPr>
            <a:r>
              <a:rPr sz="2500" spc="40" dirty="0">
                <a:solidFill>
                  <a:srgbClr val="010F16"/>
                </a:solidFill>
                <a:latin typeface="Arial"/>
                <a:cs typeface="Arial"/>
              </a:rPr>
              <a:t>Reven</a:t>
            </a:r>
            <a:r>
              <a:rPr sz="2500" spc="65" dirty="0">
                <a:solidFill>
                  <a:srgbClr val="010F16"/>
                </a:solidFill>
                <a:latin typeface="Arial"/>
                <a:cs typeface="Arial"/>
              </a:rPr>
              <a:t>u</a:t>
            </a:r>
            <a:r>
              <a:rPr sz="2500" spc="125" dirty="0">
                <a:solidFill>
                  <a:srgbClr val="010F16"/>
                </a:solidFill>
                <a:latin typeface="Arial"/>
                <a:cs typeface="Arial"/>
              </a:rPr>
              <a:t>e</a:t>
            </a:r>
            <a:r>
              <a:rPr sz="2500" spc="-1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010F16"/>
                </a:solidFill>
                <a:latin typeface="Arial"/>
                <a:cs typeface="Arial"/>
              </a:rPr>
              <a:t>s</a:t>
            </a:r>
            <a:r>
              <a:rPr sz="2500" spc="185" dirty="0">
                <a:solidFill>
                  <a:srgbClr val="010F16"/>
                </a:solidFill>
                <a:latin typeface="Arial"/>
                <a:cs typeface="Arial"/>
              </a:rPr>
              <a:t>u</a:t>
            </a:r>
            <a:r>
              <a:rPr sz="2500" spc="110" dirty="0">
                <a:solidFill>
                  <a:srgbClr val="010F16"/>
                </a:solidFill>
                <a:latin typeface="Arial"/>
                <a:cs typeface="Arial"/>
              </a:rPr>
              <a:t>rpassed</a:t>
            </a:r>
            <a:endParaRPr sz="2500">
              <a:latin typeface="Arial"/>
              <a:cs typeface="Arial"/>
            </a:endParaRPr>
          </a:p>
          <a:p>
            <a:pPr marL="333375" marR="245745">
              <a:lnSpc>
                <a:spcPct val="108900"/>
              </a:lnSpc>
              <a:spcBef>
                <a:spcPts val="25"/>
              </a:spcBef>
            </a:pPr>
            <a:r>
              <a:rPr sz="2500" spc="190" dirty="0">
                <a:solidFill>
                  <a:srgbClr val="010F16"/>
                </a:solidFill>
                <a:latin typeface="Arial"/>
                <a:cs typeface="Arial"/>
              </a:rPr>
              <a:t>$65</a:t>
            </a:r>
            <a:r>
              <a:rPr sz="2500" spc="275" dirty="0">
                <a:solidFill>
                  <a:srgbClr val="010F16"/>
                </a:solidFill>
                <a:latin typeface="Arial"/>
                <a:cs typeface="Arial"/>
              </a:rPr>
              <a:t>0</a:t>
            </a:r>
            <a:r>
              <a:rPr sz="2500" spc="-45" dirty="0">
                <a:solidFill>
                  <a:srgbClr val="010F16"/>
                </a:solidFill>
                <a:latin typeface="Arial"/>
                <a:cs typeface="Arial"/>
              </a:rPr>
              <a:t>,</a:t>
            </a:r>
            <a:r>
              <a:rPr sz="2500" spc="220" dirty="0">
                <a:solidFill>
                  <a:srgbClr val="010F16"/>
                </a:solidFill>
                <a:latin typeface="Arial"/>
                <a:cs typeface="Arial"/>
              </a:rPr>
              <a:t>00</a:t>
            </a:r>
            <a:r>
              <a:rPr sz="2500" spc="270" dirty="0">
                <a:solidFill>
                  <a:srgbClr val="010F16"/>
                </a:solidFill>
                <a:latin typeface="Arial"/>
                <a:cs typeface="Arial"/>
              </a:rPr>
              <a:t>0</a:t>
            </a:r>
            <a:r>
              <a:rPr sz="2500" spc="434" dirty="0">
                <a:solidFill>
                  <a:srgbClr val="010F16"/>
                </a:solidFill>
                <a:latin typeface="Arial"/>
                <a:cs typeface="Arial"/>
              </a:rPr>
              <a:t>,</a:t>
            </a:r>
            <a:r>
              <a:rPr sz="2500" spc="-40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010F16"/>
                </a:solidFill>
                <a:latin typeface="Arial"/>
                <a:cs typeface="Arial"/>
              </a:rPr>
              <a:t>re</a:t>
            </a:r>
            <a:r>
              <a:rPr sz="2500" spc="245" dirty="0">
                <a:solidFill>
                  <a:srgbClr val="010F16"/>
                </a:solidFill>
                <a:latin typeface="Arial"/>
                <a:cs typeface="Arial"/>
              </a:rPr>
              <a:t>f</a:t>
            </a:r>
            <a:r>
              <a:rPr sz="2500" spc="-65" dirty="0">
                <a:solidFill>
                  <a:srgbClr val="010F16"/>
                </a:solidFill>
                <a:latin typeface="Arial"/>
                <a:cs typeface="Arial"/>
              </a:rPr>
              <a:t>l</a:t>
            </a:r>
            <a:r>
              <a:rPr sz="2500" spc="185" dirty="0">
                <a:solidFill>
                  <a:srgbClr val="010F16"/>
                </a:solidFill>
                <a:latin typeface="Arial"/>
                <a:cs typeface="Arial"/>
              </a:rPr>
              <a:t>ect</a:t>
            </a:r>
            <a:r>
              <a:rPr sz="2500" spc="114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35" dirty="0">
                <a:solidFill>
                  <a:srgbClr val="010F16"/>
                </a:solidFill>
                <a:latin typeface="Arial"/>
                <a:cs typeface="Arial"/>
              </a:rPr>
              <a:t>ng</a:t>
            </a:r>
            <a:r>
              <a:rPr sz="2500" spc="6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010F16"/>
                </a:solidFill>
                <a:latin typeface="Arial"/>
                <a:cs typeface="Arial"/>
              </a:rPr>
              <a:t>strong</a:t>
            </a:r>
            <a:r>
              <a:rPr sz="2500" spc="18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10F16"/>
                </a:solidFill>
                <a:latin typeface="Arial"/>
                <a:cs typeface="Arial"/>
              </a:rPr>
              <a:t>sales</a:t>
            </a:r>
            <a:r>
              <a:rPr sz="2500" spc="4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010F16"/>
                </a:solidFill>
                <a:latin typeface="Arial"/>
                <a:cs typeface="Arial"/>
              </a:rPr>
              <a:t>pe</a:t>
            </a:r>
            <a:r>
              <a:rPr sz="2500" spc="90" dirty="0">
                <a:solidFill>
                  <a:srgbClr val="010F16"/>
                </a:solidFill>
                <a:latin typeface="Arial"/>
                <a:cs typeface="Arial"/>
              </a:rPr>
              <a:t>r</a:t>
            </a:r>
            <a:r>
              <a:rPr sz="2500" spc="95" dirty="0">
                <a:solidFill>
                  <a:srgbClr val="010F16"/>
                </a:solidFill>
                <a:latin typeface="Arial"/>
                <a:cs typeface="Arial"/>
              </a:rPr>
              <a:t>formance.</a:t>
            </a:r>
            <a:endParaRPr sz="2500">
              <a:latin typeface="Arial"/>
              <a:cs typeface="Arial"/>
            </a:endParaRPr>
          </a:p>
          <a:p>
            <a:pPr marL="326390" marR="387350" indent="-313690">
              <a:lnSpc>
                <a:spcPct val="108600"/>
              </a:lnSpc>
              <a:spcBef>
                <a:spcPts val="585"/>
              </a:spcBef>
              <a:buClr>
                <a:srgbClr val="010F16"/>
              </a:buClr>
              <a:buFont typeface="Arial"/>
              <a:buChar char="•"/>
              <a:tabLst>
                <a:tab pos="327025" algn="l"/>
              </a:tabLst>
            </a:pPr>
            <a:r>
              <a:rPr sz="2500" spc="-25" dirty="0">
                <a:solidFill>
                  <a:srgbClr val="010F16"/>
                </a:solidFill>
                <a:latin typeface="Arial"/>
                <a:cs typeface="Arial"/>
              </a:rPr>
              <a:t>W</a:t>
            </a:r>
            <a:r>
              <a:rPr sz="2500" spc="125" dirty="0">
                <a:solidFill>
                  <a:srgbClr val="010F16"/>
                </a:solidFill>
                <a:latin typeface="Arial"/>
                <a:cs typeface="Arial"/>
              </a:rPr>
              <a:t>e</a:t>
            </a:r>
            <a:r>
              <a:rPr sz="2500" spc="9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010F16"/>
                </a:solidFill>
                <a:latin typeface="Arial"/>
                <a:cs typeface="Arial"/>
              </a:rPr>
              <a:t>rece</a:t>
            </a:r>
            <a:r>
              <a:rPr sz="2500" spc="-10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30" dirty="0">
                <a:solidFill>
                  <a:srgbClr val="010F16"/>
                </a:solidFill>
                <a:latin typeface="Arial"/>
                <a:cs typeface="Arial"/>
              </a:rPr>
              <a:t>ved</a:t>
            </a:r>
            <a:r>
              <a:rPr sz="2500" spc="254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90" dirty="0">
                <a:solidFill>
                  <a:srgbClr val="010F16"/>
                </a:solidFill>
                <a:latin typeface="Arial"/>
                <a:cs typeface="Arial"/>
              </a:rPr>
              <a:t>500</a:t>
            </a:r>
            <a:r>
              <a:rPr sz="2500" spc="9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010F16"/>
                </a:solidFill>
                <a:latin typeface="Arial"/>
                <a:cs typeface="Arial"/>
              </a:rPr>
              <a:t>orde</a:t>
            </a:r>
            <a:r>
              <a:rPr sz="2500" spc="290" dirty="0">
                <a:solidFill>
                  <a:srgbClr val="010F16"/>
                </a:solidFill>
                <a:latin typeface="Arial"/>
                <a:cs typeface="Arial"/>
              </a:rPr>
              <a:t>r</a:t>
            </a:r>
            <a:r>
              <a:rPr sz="2500" spc="65" dirty="0">
                <a:solidFill>
                  <a:srgbClr val="010F16"/>
                </a:solidFill>
                <a:latin typeface="Arial"/>
                <a:cs typeface="Arial"/>
              </a:rPr>
              <a:t>s,</a:t>
            </a:r>
            <a:r>
              <a:rPr sz="2500" spc="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80" dirty="0">
                <a:solidFill>
                  <a:srgbClr val="010F16"/>
                </a:solidFill>
                <a:latin typeface="Arial"/>
                <a:cs typeface="Arial"/>
              </a:rPr>
              <a:t>n</a:t>
            </a:r>
            <a:r>
              <a:rPr sz="2500" spc="114" dirty="0">
                <a:solidFill>
                  <a:srgbClr val="010F16"/>
                </a:solidFill>
                <a:latin typeface="Arial"/>
                <a:cs typeface="Arial"/>
              </a:rPr>
              <a:t>d</a:t>
            </a:r>
            <a:r>
              <a:rPr sz="2500" spc="-10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55" dirty="0">
                <a:solidFill>
                  <a:srgbClr val="010F16"/>
                </a:solidFill>
                <a:latin typeface="Arial"/>
                <a:cs typeface="Arial"/>
              </a:rPr>
              <a:t>cat</a:t>
            </a:r>
            <a:r>
              <a:rPr sz="2500" spc="110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80" dirty="0">
                <a:solidFill>
                  <a:srgbClr val="010F16"/>
                </a:solidFill>
                <a:latin typeface="Arial"/>
                <a:cs typeface="Arial"/>
              </a:rPr>
              <a:t>ng</a:t>
            </a:r>
            <a:r>
              <a:rPr sz="2500" spc="-4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-70" dirty="0">
                <a:solidFill>
                  <a:srgbClr val="010F16"/>
                </a:solidFill>
                <a:latin typeface="Arial"/>
                <a:cs typeface="Arial"/>
              </a:rPr>
              <a:t>a</a:t>
            </a:r>
            <a:r>
              <a:rPr sz="2500" spc="-3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10F16"/>
                </a:solidFill>
                <a:latin typeface="Arial"/>
                <a:cs typeface="Arial"/>
              </a:rPr>
              <a:t>hea</a:t>
            </a:r>
            <a:r>
              <a:rPr sz="2500" spc="-105" dirty="0">
                <a:solidFill>
                  <a:srgbClr val="010F16"/>
                </a:solidFill>
                <a:latin typeface="Arial"/>
                <a:cs typeface="Arial"/>
              </a:rPr>
              <a:t>l</a:t>
            </a:r>
            <a:r>
              <a:rPr sz="2500" spc="165" dirty="0">
                <a:solidFill>
                  <a:srgbClr val="010F16"/>
                </a:solidFill>
                <a:latin typeface="Arial"/>
                <a:cs typeface="Arial"/>
              </a:rPr>
              <a:t>thy</a:t>
            </a:r>
            <a:r>
              <a:rPr sz="2500" spc="27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010F16"/>
                </a:solidFill>
                <a:latin typeface="Arial"/>
                <a:cs typeface="Arial"/>
              </a:rPr>
              <a:t>level</a:t>
            </a:r>
            <a:r>
              <a:rPr sz="2500" spc="1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010F16"/>
                </a:solidFill>
                <a:latin typeface="Arial"/>
                <a:cs typeface="Arial"/>
              </a:rPr>
              <a:t>of</a:t>
            </a:r>
            <a:r>
              <a:rPr sz="2500" spc="5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010F16"/>
                </a:solidFill>
                <a:latin typeface="Arial"/>
                <a:cs typeface="Arial"/>
              </a:rPr>
              <a:t>transact</a:t>
            </a:r>
            <a:r>
              <a:rPr sz="2500" spc="200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25" dirty="0">
                <a:solidFill>
                  <a:srgbClr val="010F16"/>
                </a:solidFill>
                <a:latin typeface="Arial"/>
                <a:cs typeface="Arial"/>
              </a:rPr>
              <a:t>on</a:t>
            </a:r>
            <a:r>
              <a:rPr sz="2500" spc="6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010F16"/>
                </a:solidFill>
                <a:latin typeface="Arial"/>
                <a:cs typeface="Arial"/>
              </a:rPr>
              <a:t>volume.</a:t>
            </a:r>
            <a:endParaRPr sz="2500">
              <a:latin typeface="Arial"/>
              <a:cs typeface="Arial"/>
            </a:endParaRPr>
          </a:p>
          <a:p>
            <a:pPr marL="333375" marR="5080" indent="-313690">
              <a:lnSpc>
                <a:spcPct val="108900"/>
              </a:lnSpc>
              <a:spcBef>
                <a:spcPts val="409"/>
              </a:spcBef>
              <a:buClr>
                <a:srgbClr val="010F16"/>
              </a:buClr>
              <a:buFont typeface="Arial"/>
              <a:buChar char="•"/>
              <a:tabLst>
                <a:tab pos="327025" algn="l"/>
              </a:tabLst>
            </a:pPr>
            <a:r>
              <a:rPr sz="2500" spc="55" dirty="0">
                <a:solidFill>
                  <a:srgbClr val="010F16"/>
                </a:solidFill>
                <a:latin typeface="Arial"/>
                <a:cs typeface="Arial"/>
              </a:rPr>
              <a:t>The</a:t>
            </a:r>
            <a:r>
              <a:rPr sz="2500" spc="17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010F16"/>
                </a:solidFill>
                <a:latin typeface="Arial"/>
                <a:cs typeface="Arial"/>
              </a:rPr>
              <a:t>AOV</a:t>
            </a:r>
            <a:r>
              <a:rPr sz="2500" spc="23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010F16"/>
                </a:solidFill>
                <a:latin typeface="Arial"/>
                <a:cs typeface="Arial"/>
              </a:rPr>
              <a:t>was</a:t>
            </a:r>
            <a:r>
              <a:rPr sz="2500" spc="3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95" dirty="0">
                <a:solidFill>
                  <a:srgbClr val="010F16"/>
                </a:solidFill>
                <a:latin typeface="Arial"/>
                <a:cs typeface="Arial"/>
              </a:rPr>
              <a:t>$</a:t>
            </a:r>
            <a:r>
              <a:rPr sz="2500" spc="-295" dirty="0">
                <a:solidFill>
                  <a:srgbClr val="010F16"/>
                </a:solidFill>
                <a:latin typeface="Arial"/>
                <a:cs typeface="Arial"/>
              </a:rPr>
              <a:t>1</a:t>
            </a:r>
            <a:r>
              <a:rPr sz="2500" spc="-155" dirty="0">
                <a:solidFill>
                  <a:srgbClr val="010F16"/>
                </a:solidFill>
                <a:latin typeface="Arial"/>
                <a:cs typeface="Arial"/>
              </a:rPr>
              <a:t>,</a:t>
            </a:r>
            <a:r>
              <a:rPr sz="2500" spc="140" dirty="0">
                <a:solidFill>
                  <a:srgbClr val="010F16"/>
                </a:solidFill>
                <a:latin typeface="Arial"/>
                <a:cs typeface="Arial"/>
              </a:rPr>
              <a:t>3</a:t>
            </a:r>
            <a:r>
              <a:rPr sz="2500" spc="-240" dirty="0">
                <a:solidFill>
                  <a:srgbClr val="010F16"/>
                </a:solidFill>
                <a:latin typeface="Arial"/>
                <a:cs typeface="Arial"/>
              </a:rPr>
              <a:t>1</a:t>
            </a:r>
            <a:r>
              <a:rPr sz="2500" spc="40" dirty="0">
                <a:solidFill>
                  <a:srgbClr val="010F16"/>
                </a:solidFill>
                <a:latin typeface="Arial"/>
                <a:cs typeface="Arial"/>
              </a:rPr>
              <a:t>2,</a:t>
            </a:r>
            <a:r>
              <a:rPr sz="2500" spc="25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010F16"/>
                </a:solidFill>
                <a:latin typeface="Arial"/>
                <a:cs typeface="Arial"/>
              </a:rPr>
              <a:t>suggest</a:t>
            </a:r>
            <a:r>
              <a:rPr sz="2500" spc="250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35" dirty="0">
                <a:solidFill>
                  <a:srgbClr val="010F16"/>
                </a:solidFill>
                <a:latin typeface="Arial"/>
                <a:cs typeface="Arial"/>
              </a:rPr>
              <a:t>ng</a:t>
            </a:r>
            <a:r>
              <a:rPr sz="2500" spc="90" dirty="0">
                <a:solidFill>
                  <a:srgbClr val="010F16"/>
                </a:solidFill>
                <a:latin typeface="Arial"/>
                <a:cs typeface="Arial"/>
              </a:rPr>
              <a:t> h</a:t>
            </a:r>
            <a:r>
              <a:rPr sz="2500" spc="45" dirty="0">
                <a:solidFill>
                  <a:srgbClr val="010F16"/>
                </a:solidFill>
                <a:latin typeface="Arial"/>
                <a:cs typeface="Arial"/>
              </a:rPr>
              <a:t>i</a:t>
            </a:r>
            <a:r>
              <a:rPr sz="2500" spc="105" dirty="0">
                <a:solidFill>
                  <a:srgbClr val="010F16"/>
                </a:solidFill>
                <a:latin typeface="Arial"/>
                <a:cs typeface="Arial"/>
              </a:rPr>
              <a:t>gh-value</a:t>
            </a:r>
            <a:r>
              <a:rPr sz="2500" spc="60" dirty="0">
                <a:solidFill>
                  <a:srgbClr val="010F16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10F16"/>
                </a:solidFill>
                <a:latin typeface="Arial"/>
                <a:cs typeface="Arial"/>
              </a:rPr>
              <a:t>purchases.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" name="Picture 1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C2B9136F-2D2D-9463-E0F3-BCCB5B736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4" y="976312"/>
            <a:ext cx="5140437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/>
          <p:nvPr/>
        </p:nvSpPr>
        <p:spPr>
          <a:xfrm>
            <a:off x="6413500" y="1978025"/>
            <a:ext cx="3818890" cy="370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marR="692150">
              <a:lnSpc>
                <a:spcPct val="104400"/>
              </a:lnSpc>
            </a:pPr>
            <a:r>
              <a:rPr sz="3550" spc="50" dirty="0">
                <a:solidFill>
                  <a:srgbClr val="158093"/>
                </a:solidFill>
                <a:latin typeface="Arial"/>
                <a:cs typeface="Arial"/>
              </a:rPr>
              <a:t>I</a:t>
            </a:r>
            <a:r>
              <a:rPr sz="3550" spc="15" dirty="0">
                <a:solidFill>
                  <a:srgbClr val="158093"/>
                </a:solidFill>
                <a:latin typeface="Arial"/>
                <a:cs typeface="Arial"/>
              </a:rPr>
              <a:t>N</a:t>
            </a:r>
            <a:r>
              <a:rPr sz="3550" spc="-70" dirty="0">
                <a:solidFill>
                  <a:srgbClr val="158093"/>
                </a:solidFill>
                <a:latin typeface="Arial"/>
                <a:cs typeface="Arial"/>
              </a:rPr>
              <a:t>TE</a:t>
            </a:r>
            <a:r>
              <a:rPr sz="3550" spc="105" dirty="0">
                <a:solidFill>
                  <a:srgbClr val="158093"/>
                </a:solidFill>
                <a:latin typeface="Arial"/>
                <a:cs typeface="Arial"/>
              </a:rPr>
              <a:t>R</a:t>
            </a:r>
            <a:r>
              <a:rPr sz="3550" spc="114" dirty="0">
                <a:solidFill>
                  <a:srgbClr val="158093"/>
                </a:solidFill>
                <a:latin typeface="Arial"/>
                <a:cs typeface="Arial"/>
              </a:rPr>
              <a:t>ACT</a:t>
            </a:r>
            <a:r>
              <a:rPr sz="3550" spc="-650" dirty="0">
                <a:solidFill>
                  <a:srgbClr val="158093"/>
                </a:solidFill>
                <a:latin typeface="Arial"/>
                <a:cs typeface="Arial"/>
              </a:rPr>
              <a:t> </a:t>
            </a:r>
            <a:r>
              <a:rPr sz="3550" spc="-5" dirty="0">
                <a:solidFill>
                  <a:srgbClr val="158093"/>
                </a:solidFill>
                <a:latin typeface="Arial"/>
                <a:cs typeface="Arial"/>
              </a:rPr>
              <a:t>I</a:t>
            </a:r>
            <a:r>
              <a:rPr sz="3550" spc="-25" dirty="0">
                <a:solidFill>
                  <a:srgbClr val="158093"/>
                </a:solidFill>
                <a:latin typeface="Arial"/>
                <a:cs typeface="Arial"/>
              </a:rPr>
              <a:t>VE</a:t>
            </a:r>
            <a:r>
              <a:rPr sz="3550" spc="-10" dirty="0">
                <a:solidFill>
                  <a:srgbClr val="158093"/>
                </a:solidFill>
                <a:latin typeface="Arial"/>
                <a:cs typeface="Arial"/>
              </a:rPr>
              <a:t> </a:t>
            </a:r>
            <a:r>
              <a:rPr sz="3550" spc="-204" dirty="0">
                <a:solidFill>
                  <a:srgbClr val="158093"/>
                </a:solidFill>
                <a:latin typeface="Arial"/>
                <a:cs typeface="Arial"/>
              </a:rPr>
              <a:t>D</a:t>
            </a:r>
            <a:r>
              <a:rPr sz="3550" spc="45" dirty="0">
                <a:solidFill>
                  <a:srgbClr val="158093"/>
                </a:solidFill>
                <a:latin typeface="Arial"/>
                <a:cs typeface="Arial"/>
              </a:rPr>
              <a:t>A</a:t>
            </a:r>
            <a:r>
              <a:rPr sz="3550" spc="280" dirty="0">
                <a:solidFill>
                  <a:srgbClr val="158093"/>
                </a:solidFill>
                <a:latin typeface="Arial"/>
                <a:cs typeface="Arial"/>
              </a:rPr>
              <a:t>S</a:t>
            </a:r>
            <a:r>
              <a:rPr sz="3550" spc="235" dirty="0">
                <a:solidFill>
                  <a:srgbClr val="158093"/>
                </a:solidFill>
                <a:latin typeface="Arial"/>
                <a:cs typeface="Arial"/>
              </a:rPr>
              <a:t>H</a:t>
            </a:r>
            <a:r>
              <a:rPr sz="3550" spc="-30" dirty="0">
                <a:solidFill>
                  <a:srgbClr val="158093"/>
                </a:solidFill>
                <a:latin typeface="Arial"/>
                <a:cs typeface="Arial"/>
              </a:rPr>
              <a:t>B</a:t>
            </a:r>
            <a:r>
              <a:rPr sz="3550" dirty="0">
                <a:solidFill>
                  <a:srgbClr val="158093"/>
                </a:solidFill>
                <a:latin typeface="Arial"/>
                <a:cs typeface="Arial"/>
              </a:rPr>
              <a:t>OARD</a:t>
            </a:r>
            <a:endParaRPr sz="3550">
              <a:latin typeface="Arial"/>
              <a:cs typeface="Arial"/>
            </a:endParaRPr>
          </a:p>
          <a:p>
            <a:pPr marL="12700" marR="38735">
              <a:lnSpc>
                <a:spcPct val="105600"/>
              </a:lnSpc>
              <a:spcBef>
                <a:spcPts val="2000"/>
              </a:spcBef>
            </a:pPr>
            <a:r>
              <a:rPr sz="2500" spc="-95" dirty="0">
                <a:solidFill>
                  <a:srgbClr val="030305"/>
                </a:solidFill>
                <a:latin typeface="Arial"/>
                <a:cs typeface="Arial"/>
              </a:rPr>
              <a:t>An</a:t>
            </a:r>
            <a:r>
              <a:rPr sz="2500" spc="19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75" dirty="0">
                <a:solidFill>
                  <a:srgbClr val="030305"/>
                </a:solidFill>
                <a:latin typeface="Arial"/>
                <a:cs typeface="Arial"/>
              </a:rPr>
              <a:t>nteract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10" dirty="0">
                <a:solidFill>
                  <a:srgbClr val="030305"/>
                </a:solidFill>
                <a:latin typeface="Arial"/>
                <a:cs typeface="Arial"/>
              </a:rPr>
              <a:t>ve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030305"/>
                </a:solidFill>
                <a:latin typeface="Arial"/>
                <a:cs typeface="Arial"/>
              </a:rPr>
              <a:t>web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dashboard</a:t>
            </a:r>
            <a:r>
              <a:rPr sz="2500" spc="10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95" dirty="0">
                <a:solidFill>
                  <a:srgbClr val="030305"/>
                </a:solidFill>
                <a:latin typeface="Arial"/>
                <a:cs typeface="Arial"/>
              </a:rPr>
              <a:t>w</a:t>
            </a:r>
            <a:r>
              <a:rPr sz="2500" spc="7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155" dirty="0">
                <a:solidFill>
                  <a:srgbClr val="030305"/>
                </a:solidFill>
                <a:latin typeface="Arial"/>
                <a:cs typeface="Arial"/>
              </a:rPr>
              <a:t>th</a:t>
            </a:r>
            <a:r>
              <a:rPr sz="2500" spc="-3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030305"/>
                </a:solidFill>
                <a:latin typeface="Arial"/>
                <a:cs typeface="Arial"/>
              </a:rPr>
              <a:t>cha</a:t>
            </a:r>
            <a:r>
              <a:rPr sz="2500" spc="235" dirty="0">
                <a:solidFill>
                  <a:srgbClr val="030305"/>
                </a:solidFill>
                <a:latin typeface="Arial"/>
                <a:cs typeface="Arial"/>
              </a:rPr>
              <a:t>r</a:t>
            </a:r>
            <a:r>
              <a:rPr sz="2500" spc="55" dirty="0">
                <a:solidFill>
                  <a:srgbClr val="030305"/>
                </a:solidFill>
                <a:latin typeface="Arial"/>
                <a:cs typeface="Arial"/>
              </a:rPr>
              <a:t>ts</a:t>
            </a:r>
            <a:r>
              <a:rPr sz="2500" spc="4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and</a:t>
            </a:r>
            <a:r>
              <a:rPr sz="2500" spc="-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graphs,</a:t>
            </a:r>
            <a:r>
              <a:rPr sz="2500" spc="6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allowing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users</a:t>
            </a:r>
            <a:r>
              <a:rPr sz="2500" spc="6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1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view</a:t>
            </a:r>
            <a:r>
              <a:rPr sz="2500" spc="2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55" dirty="0">
                <a:solidFill>
                  <a:srgbClr val="030305"/>
                </a:solidFill>
                <a:latin typeface="Arial"/>
                <a:cs typeface="Arial"/>
              </a:rPr>
              <a:t>nd</a:t>
            </a:r>
            <a:r>
              <a:rPr sz="2500" spc="-7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analyze</a:t>
            </a:r>
            <a:endParaRPr sz="2500">
              <a:latin typeface="Arial"/>
              <a:cs typeface="Arial"/>
            </a:endParaRPr>
          </a:p>
          <a:p>
            <a:pPr marL="12700" marR="5080" indent="6985">
              <a:lnSpc>
                <a:spcPts val="3190"/>
              </a:lnSpc>
              <a:spcBef>
                <a:spcPts val="75"/>
              </a:spcBef>
            </a:pP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data,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mon</a:t>
            </a:r>
            <a:r>
              <a:rPr sz="2500" spc="-7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75" dirty="0">
                <a:solidFill>
                  <a:srgbClr val="030305"/>
                </a:solidFill>
                <a:latin typeface="Arial"/>
                <a:cs typeface="Arial"/>
              </a:rPr>
              <a:t>tor</a:t>
            </a:r>
            <a:r>
              <a:rPr sz="2500" spc="19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key</a:t>
            </a:r>
            <a:r>
              <a:rPr sz="2500" spc="8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metrics,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and</a:t>
            </a:r>
            <a:r>
              <a:rPr sz="2500" spc="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030305"/>
                </a:solidFill>
                <a:latin typeface="Arial"/>
                <a:cs typeface="Arial"/>
              </a:rPr>
              <a:t>ga</a:t>
            </a:r>
            <a:r>
              <a:rPr sz="2500" spc="9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ns</a:t>
            </a:r>
            <a:r>
              <a:rPr sz="2500" spc="-6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55" dirty="0">
                <a:solidFill>
                  <a:srgbClr val="030305"/>
                </a:solidFill>
                <a:latin typeface="Arial"/>
                <a:cs typeface="Arial"/>
              </a:rPr>
              <a:t>ghts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0" name="Picture 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D2E7AB-094B-5C6F-7FE2-A99B18DFD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274522"/>
            <a:ext cx="5838079" cy="5115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451" y="177145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69">
                <a:moveTo>
                  <a:pt x="0" y="509118"/>
                </a:moveTo>
                <a:lnTo>
                  <a:pt x="0" y="0"/>
                </a:lnTo>
              </a:path>
            </a:pathLst>
          </a:custGeom>
          <a:ln w="13958">
            <a:solidFill>
              <a:srgbClr val="DBDB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4472" y="2468875"/>
            <a:ext cx="0" cy="474345"/>
          </a:xfrm>
          <a:custGeom>
            <a:avLst/>
            <a:gdLst/>
            <a:ahLst/>
            <a:cxnLst/>
            <a:rect l="l" t="t" r="r" b="b"/>
            <a:pathLst>
              <a:path h="474344">
                <a:moveTo>
                  <a:pt x="0" y="474247"/>
                </a:moveTo>
                <a:lnTo>
                  <a:pt x="0" y="0"/>
                </a:lnTo>
              </a:path>
            </a:pathLst>
          </a:custGeom>
          <a:ln w="69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472" y="2971019"/>
            <a:ext cx="0" cy="3166745"/>
          </a:xfrm>
          <a:custGeom>
            <a:avLst/>
            <a:gdLst/>
            <a:ahLst/>
            <a:cxnLst/>
            <a:rect l="l" t="t" r="r" b="b"/>
            <a:pathLst>
              <a:path h="3166745">
                <a:moveTo>
                  <a:pt x="0" y="3166296"/>
                </a:moveTo>
                <a:lnTo>
                  <a:pt x="0" y="0"/>
                </a:lnTo>
              </a:path>
            </a:pathLst>
          </a:custGeom>
          <a:ln w="6979">
            <a:solidFill>
              <a:srgbClr val="DBDB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104" rIns="0" bIns="0" rtlCol="0">
            <a:spAutoFit/>
          </a:bodyPr>
          <a:lstStyle/>
          <a:p>
            <a:pPr marL="22225">
              <a:lnSpc>
                <a:spcPts val="4880"/>
              </a:lnSpc>
            </a:pPr>
            <a:r>
              <a:rPr sz="4100" b="0" spc="155" dirty="0">
                <a:solidFill>
                  <a:srgbClr val="03070E"/>
                </a:solidFill>
                <a:latin typeface="Arial"/>
                <a:cs typeface="Arial"/>
              </a:rPr>
              <a:t>Pyt</a:t>
            </a:r>
            <a:r>
              <a:rPr sz="4100" b="0" spc="5" dirty="0">
                <a:solidFill>
                  <a:srgbClr val="03070E"/>
                </a:solidFill>
                <a:latin typeface="Arial"/>
                <a:cs typeface="Arial"/>
              </a:rPr>
              <a:t>h</a:t>
            </a:r>
            <a:r>
              <a:rPr sz="4100" b="0" spc="190" dirty="0">
                <a:solidFill>
                  <a:srgbClr val="03070E"/>
                </a:solidFill>
                <a:latin typeface="Arial"/>
                <a:cs typeface="Arial"/>
              </a:rPr>
              <a:t>o</a:t>
            </a:r>
            <a:r>
              <a:rPr sz="4100" b="0" spc="360" dirty="0">
                <a:solidFill>
                  <a:srgbClr val="03070E"/>
                </a:solidFill>
                <a:latin typeface="Arial"/>
                <a:cs typeface="Arial"/>
              </a:rPr>
              <a:t>n</a:t>
            </a:r>
            <a:r>
              <a:rPr sz="4100" b="0" spc="-21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4100" b="0" spc="-345" dirty="0">
                <a:solidFill>
                  <a:srgbClr val="03070E"/>
                </a:solidFill>
                <a:latin typeface="Arial"/>
                <a:cs typeface="Arial"/>
              </a:rPr>
              <a:t>E</a:t>
            </a:r>
            <a:r>
              <a:rPr sz="4100" b="0" spc="-25" dirty="0">
                <a:solidFill>
                  <a:srgbClr val="03070E"/>
                </a:solidFill>
                <a:latin typeface="Arial"/>
                <a:cs typeface="Arial"/>
              </a:rPr>
              <a:t>TL</a:t>
            </a:r>
            <a:r>
              <a:rPr sz="4100" b="0" spc="17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4100" b="0" spc="-345" dirty="0">
                <a:solidFill>
                  <a:srgbClr val="03070E"/>
                </a:solidFill>
                <a:latin typeface="Arial"/>
                <a:cs typeface="Arial"/>
              </a:rPr>
              <a:t>P</a:t>
            </a:r>
            <a:r>
              <a:rPr sz="4100" b="0" spc="18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4100" b="0" spc="135" dirty="0">
                <a:solidFill>
                  <a:srgbClr val="03070E"/>
                </a:solidFill>
                <a:latin typeface="Arial"/>
                <a:cs typeface="Arial"/>
              </a:rPr>
              <a:t>p</a:t>
            </a:r>
            <a:r>
              <a:rPr sz="4100" b="0" spc="125" dirty="0">
                <a:solidFill>
                  <a:srgbClr val="03070E"/>
                </a:solidFill>
                <a:latin typeface="Arial"/>
                <a:cs typeface="Arial"/>
              </a:rPr>
              <a:t>e</a:t>
            </a:r>
            <a:r>
              <a:rPr sz="4100" b="0" spc="245" dirty="0">
                <a:solidFill>
                  <a:srgbClr val="03070E"/>
                </a:solidFill>
                <a:latin typeface="Arial"/>
                <a:cs typeface="Arial"/>
              </a:rPr>
              <a:t>l</a:t>
            </a:r>
            <a:r>
              <a:rPr sz="4100" b="0" spc="-3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4100" b="0" spc="80" dirty="0">
                <a:solidFill>
                  <a:srgbClr val="03070E"/>
                </a:solidFill>
                <a:latin typeface="Arial"/>
                <a:cs typeface="Arial"/>
              </a:rPr>
              <a:t>n</a:t>
            </a:r>
            <a:r>
              <a:rPr sz="4100" b="0" spc="45" dirty="0">
                <a:solidFill>
                  <a:srgbClr val="03070E"/>
                </a:solidFill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3184" y="1885059"/>
            <a:ext cx="3415029" cy="194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500" spc="30" dirty="0">
                <a:solidFill>
                  <a:srgbClr val="BF0813"/>
                </a:solidFill>
                <a:latin typeface="Arial"/>
                <a:cs typeface="Arial"/>
              </a:rPr>
              <a:t>PYTHON</a:t>
            </a:r>
            <a:r>
              <a:rPr sz="2500" spc="180" dirty="0">
                <a:solidFill>
                  <a:srgbClr val="BF0813"/>
                </a:solidFill>
                <a:latin typeface="Arial"/>
                <a:cs typeface="Arial"/>
              </a:rPr>
              <a:t> </a:t>
            </a:r>
            <a:r>
              <a:rPr sz="2500" spc="15" dirty="0">
                <a:solidFill>
                  <a:srgbClr val="BF0813"/>
                </a:solidFill>
                <a:latin typeface="Arial"/>
                <a:cs typeface="Arial"/>
              </a:rPr>
              <a:t>ETL</a:t>
            </a:r>
            <a:r>
              <a:rPr sz="2500" spc="-40" dirty="0">
                <a:solidFill>
                  <a:srgbClr val="BF0813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BF0813"/>
                </a:solidFill>
                <a:latin typeface="Arial"/>
                <a:cs typeface="Arial"/>
              </a:rPr>
              <a:t>CODE</a:t>
            </a:r>
            <a:endParaRPr sz="2500">
              <a:latin typeface="Arial"/>
              <a:cs typeface="Arial"/>
            </a:endParaRPr>
          </a:p>
          <a:p>
            <a:pPr marL="19050" marR="384175" indent="6985">
              <a:lnSpc>
                <a:spcPct val="109400"/>
              </a:lnSpc>
              <a:spcBef>
                <a:spcPts val="509"/>
              </a:spcBef>
            </a:pPr>
            <a:r>
              <a:rPr sz="2300" spc="45" dirty="0">
                <a:solidFill>
                  <a:srgbClr val="03070E"/>
                </a:solidFill>
                <a:latin typeface="Arial"/>
                <a:cs typeface="Arial"/>
              </a:rPr>
              <a:t>Def</a:t>
            </a:r>
            <a:r>
              <a:rPr sz="2300" spc="1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2300" spc="35" dirty="0">
                <a:solidFill>
                  <a:srgbClr val="03070E"/>
                </a:solidFill>
                <a:latin typeface="Arial"/>
                <a:cs typeface="Arial"/>
              </a:rPr>
              <a:t>nes</a:t>
            </a:r>
            <a:r>
              <a:rPr sz="2300" spc="4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-90" dirty="0">
                <a:solidFill>
                  <a:srgbClr val="03070E"/>
                </a:solidFill>
                <a:latin typeface="Arial"/>
                <a:cs typeface="Arial"/>
              </a:rPr>
              <a:t>a</a:t>
            </a:r>
            <a:r>
              <a:rPr sz="2300" spc="14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03070E"/>
                </a:solidFill>
                <a:latin typeface="Arial"/>
                <a:cs typeface="Arial"/>
              </a:rPr>
              <a:t>s</a:t>
            </a:r>
            <a:r>
              <a:rPr sz="2300" spc="3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2300" spc="45" dirty="0">
                <a:solidFill>
                  <a:srgbClr val="03070E"/>
                </a:solidFill>
                <a:latin typeface="Arial"/>
                <a:cs typeface="Arial"/>
              </a:rPr>
              <a:t>mple</a:t>
            </a:r>
            <a:r>
              <a:rPr sz="2300" spc="-5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03070E"/>
                </a:solidFill>
                <a:latin typeface="Arial"/>
                <a:cs typeface="Arial"/>
              </a:rPr>
              <a:t>class</a:t>
            </a:r>
            <a:r>
              <a:rPr sz="2300" spc="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03070E"/>
                </a:solidFill>
                <a:latin typeface="Arial"/>
                <a:cs typeface="Arial"/>
              </a:rPr>
              <a:t>called</a:t>
            </a:r>
            <a:r>
              <a:rPr sz="2300" spc="140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-60" dirty="0">
                <a:solidFill>
                  <a:srgbClr val="03070E"/>
                </a:solidFill>
                <a:latin typeface="Arial"/>
                <a:cs typeface="Arial"/>
              </a:rPr>
              <a:t>ET</a:t>
            </a:r>
            <a:r>
              <a:rPr sz="2300" spc="-80" dirty="0">
                <a:solidFill>
                  <a:srgbClr val="03070E"/>
                </a:solidFill>
                <a:latin typeface="Arial"/>
                <a:cs typeface="Arial"/>
              </a:rPr>
              <a:t>L</a:t>
            </a:r>
            <a:r>
              <a:rPr sz="2300" dirty="0">
                <a:solidFill>
                  <a:srgbClr val="03070E"/>
                </a:solidFill>
                <a:latin typeface="Arial"/>
                <a:cs typeface="Arial"/>
              </a:rPr>
              <a:t>P</a:t>
            </a:r>
            <a:r>
              <a:rPr sz="2300" spc="-8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2300" spc="75" dirty="0">
                <a:solidFill>
                  <a:srgbClr val="03070E"/>
                </a:solidFill>
                <a:latin typeface="Arial"/>
                <a:cs typeface="Arial"/>
              </a:rPr>
              <a:t>pe</a:t>
            </a:r>
            <a:r>
              <a:rPr sz="2300" spc="20" dirty="0">
                <a:solidFill>
                  <a:srgbClr val="03070E"/>
                </a:solidFill>
                <a:latin typeface="Arial"/>
                <a:cs typeface="Arial"/>
              </a:rPr>
              <a:t>l</a:t>
            </a:r>
            <a:r>
              <a:rPr sz="2300" spc="35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2300" spc="-20" dirty="0">
                <a:solidFill>
                  <a:srgbClr val="03070E"/>
                </a:solidFill>
                <a:latin typeface="Arial"/>
                <a:cs typeface="Arial"/>
              </a:rPr>
              <a:t>n</a:t>
            </a:r>
            <a:r>
              <a:rPr sz="2300" spc="35" dirty="0">
                <a:solidFill>
                  <a:srgbClr val="03070E"/>
                </a:solidFill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09400"/>
              </a:lnSpc>
              <a:spcBef>
                <a:spcPts val="55"/>
              </a:spcBef>
            </a:pPr>
            <a:r>
              <a:rPr sz="2300" spc="114" dirty="0">
                <a:solidFill>
                  <a:srgbClr val="03070E"/>
                </a:solidFill>
                <a:latin typeface="Arial"/>
                <a:cs typeface="Arial"/>
              </a:rPr>
              <a:t>w</a:t>
            </a:r>
            <a:r>
              <a:rPr sz="2300" spc="70" dirty="0">
                <a:solidFill>
                  <a:srgbClr val="03070E"/>
                </a:solidFill>
                <a:latin typeface="Arial"/>
                <a:cs typeface="Arial"/>
              </a:rPr>
              <a:t>i</a:t>
            </a:r>
            <a:r>
              <a:rPr sz="2300" spc="140" dirty="0">
                <a:solidFill>
                  <a:srgbClr val="03070E"/>
                </a:solidFill>
                <a:latin typeface="Arial"/>
                <a:cs typeface="Arial"/>
              </a:rPr>
              <a:t>th</a:t>
            </a:r>
            <a:r>
              <a:rPr sz="2300" spc="10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03070E"/>
                </a:solidFill>
                <a:latin typeface="Arial"/>
                <a:cs typeface="Arial"/>
              </a:rPr>
              <a:t>methods</a:t>
            </a:r>
            <a:r>
              <a:rPr sz="2300" spc="4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03070E"/>
                </a:solidFill>
                <a:latin typeface="Arial"/>
                <a:cs typeface="Arial"/>
              </a:rPr>
              <a:t>to</a:t>
            </a:r>
            <a:r>
              <a:rPr sz="2300" spc="3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45" dirty="0">
                <a:solidFill>
                  <a:srgbClr val="03070E"/>
                </a:solidFill>
                <a:latin typeface="Arial"/>
                <a:cs typeface="Arial"/>
              </a:rPr>
              <a:t>extract,</a:t>
            </a:r>
            <a:r>
              <a:rPr sz="2300" spc="30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03070E"/>
                </a:solidFill>
                <a:latin typeface="Arial"/>
                <a:cs typeface="Arial"/>
              </a:rPr>
              <a:t>tra</a:t>
            </a:r>
            <a:r>
              <a:rPr sz="2300" spc="120" dirty="0">
                <a:solidFill>
                  <a:srgbClr val="03070E"/>
                </a:solidFill>
                <a:latin typeface="Arial"/>
                <a:cs typeface="Arial"/>
              </a:rPr>
              <a:t>n</a:t>
            </a:r>
            <a:r>
              <a:rPr sz="2300" spc="20" dirty="0">
                <a:solidFill>
                  <a:srgbClr val="03070E"/>
                </a:solidFill>
                <a:latin typeface="Arial"/>
                <a:cs typeface="Arial"/>
              </a:rPr>
              <a:t>sform,</a:t>
            </a:r>
            <a:r>
              <a:rPr sz="2300" spc="90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03070E"/>
                </a:solidFill>
                <a:latin typeface="Arial"/>
                <a:cs typeface="Arial"/>
              </a:rPr>
              <a:t>and</a:t>
            </a:r>
            <a:r>
              <a:rPr sz="2300" spc="15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-45" dirty="0">
                <a:solidFill>
                  <a:srgbClr val="03070E"/>
                </a:solidFill>
                <a:latin typeface="Arial"/>
                <a:cs typeface="Arial"/>
              </a:rPr>
              <a:t>lo</a:t>
            </a:r>
            <a:r>
              <a:rPr sz="2300" spc="40" dirty="0">
                <a:solidFill>
                  <a:srgbClr val="03070E"/>
                </a:solidFill>
                <a:latin typeface="Arial"/>
                <a:cs typeface="Arial"/>
              </a:rPr>
              <a:t>a</a:t>
            </a:r>
            <a:r>
              <a:rPr sz="2300" spc="125" dirty="0">
                <a:solidFill>
                  <a:srgbClr val="03070E"/>
                </a:solidFill>
                <a:latin typeface="Arial"/>
                <a:cs typeface="Arial"/>
              </a:rPr>
              <a:t>d</a:t>
            </a:r>
            <a:r>
              <a:rPr sz="2300" spc="-15" dirty="0">
                <a:solidFill>
                  <a:srgbClr val="03070E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03070E"/>
                </a:solidFill>
                <a:latin typeface="Arial"/>
                <a:cs typeface="Arial"/>
              </a:rPr>
              <a:t>data.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791" y="2044876"/>
            <a:ext cx="5396865" cy="382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360" dirty="0">
                <a:solidFill>
                  <a:srgbClr val="BF0813"/>
                </a:solidFill>
                <a:latin typeface="Courier New"/>
                <a:cs typeface="Courier New"/>
              </a:rPr>
              <a:t>c</a:t>
            </a:r>
            <a:r>
              <a:rPr sz="2600" spc="-330" dirty="0">
                <a:solidFill>
                  <a:srgbClr val="BF0813"/>
                </a:solidFill>
                <a:latin typeface="Courier New"/>
                <a:cs typeface="Courier New"/>
              </a:rPr>
              <a:t>la</a:t>
            </a:r>
            <a:r>
              <a:rPr sz="2600" spc="-295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190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405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465" dirty="0">
                <a:solidFill>
                  <a:srgbClr val="03070E"/>
                </a:solidFill>
                <a:latin typeface="Courier New"/>
                <a:cs typeface="Courier New"/>
              </a:rPr>
              <a:t>E</a:t>
            </a:r>
            <a:r>
              <a:rPr sz="2600" spc="-315" dirty="0">
                <a:solidFill>
                  <a:srgbClr val="03070E"/>
                </a:solidFill>
                <a:latin typeface="Courier New"/>
                <a:cs typeface="Courier New"/>
              </a:rPr>
              <a:t>TLPipe</a:t>
            </a:r>
            <a:r>
              <a:rPr sz="2600" spc="-204" dirty="0">
                <a:solidFill>
                  <a:srgbClr val="03070E"/>
                </a:solidFill>
                <a:latin typeface="Courier New"/>
                <a:cs typeface="Courier New"/>
              </a:rPr>
              <a:t>l</a:t>
            </a:r>
            <a:r>
              <a:rPr sz="2600" spc="-330" dirty="0">
                <a:solidFill>
                  <a:srgbClr val="03070E"/>
                </a:solidFill>
                <a:latin typeface="Courier New"/>
                <a:cs typeface="Courier New"/>
              </a:rPr>
              <a:t>ine:</a:t>
            </a:r>
            <a:endParaRPr sz="2600">
              <a:latin typeface="Courier New"/>
              <a:cs typeface="Courier New"/>
            </a:endParaRPr>
          </a:p>
          <a:p>
            <a:pPr marL="961390" marR="1212215" indent="-481965">
              <a:lnSpc>
                <a:spcPct val="119700"/>
              </a:lnSpc>
              <a:spcBef>
                <a:spcPts val="384"/>
              </a:spcBef>
            </a:pPr>
            <a:r>
              <a:rPr sz="2600" spc="-300" dirty="0">
                <a:solidFill>
                  <a:srgbClr val="BF0813"/>
                </a:solidFill>
                <a:latin typeface="Courier New"/>
                <a:cs typeface="Courier New"/>
              </a:rPr>
              <a:t>d</a:t>
            </a:r>
            <a:r>
              <a:rPr sz="2600" spc="-315" dirty="0">
                <a:solidFill>
                  <a:srgbClr val="BF0813"/>
                </a:solidFill>
                <a:latin typeface="Courier New"/>
                <a:cs typeface="Courier New"/>
              </a:rPr>
              <a:t>ef</a:t>
            </a:r>
            <a:r>
              <a:rPr sz="2600" spc="-320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345" dirty="0">
                <a:solidFill>
                  <a:srgbClr val="BF0813"/>
                </a:solidFill>
                <a:latin typeface="Courier New"/>
                <a:cs typeface="Courier New"/>
              </a:rPr>
              <a:t>extrac</a:t>
            </a:r>
            <a:r>
              <a:rPr sz="2600" spc="-125" dirty="0">
                <a:solidFill>
                  <a:srgbClr val="BF0813"/>
                </a:solidFill>
                <a:latin typeface="Courier New"/>
                <a:cs typeface="Courier New"/>
              </a:rPr>
              <a:t>t</a:t>
            </a:r>
            <a:r>
              <a:rPr sz="2600" spc="-390" dirty="0">
                <a:solidFill>
                  <a:srgbClr val="BF0813"/>
                </a:solidFill>
                <a:latin typeface="Courier New"/>
                <a:cs typeface="Courier New"/>
              </a:rPr>
              <a:t>_data</a:t>
            </a:r>
            <a:r>
              <a:rPr sz="2600" spc="-1040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520" dirty="0">
                <a:solidFill>
                  <a:srgbClr val="03070E"/>
                </a:solidFill>
                <a:latin typeface="Courier New"/>
                <a:cs typeface="Courier New"/>
              </a:rPr>
              <a:t>(</a:t>
            </a:r>
            <a:r>
              <a:rPr sz="2600" spc="-300" dirty="0">
                <a:solidFill>
                  <a:srgbClr val="0E4FAC"/>
                </a:solidFill>
                <a:latin typeface="Courier New"/>
                <a:cs typeface="Courier New"/>
              </a:rPr>
              <a:t>s</a:t>
            </a:r>
            <a:r>
              <a:rPr sz="2600" spc="-330" dirty="0">
                <a:solidFill>
                  <a:srgbClr val="0E4FAC"/>
                </a:solidFill>
                <a:latin typeface="Courier New"/>
                <a:cs typeface="Courier New"/>
              </a:rPr>
              <a:t>e</a:t>
            </a:r>
            <a:r>
              <a:rPr sz="2600" spc="-325" dirty="0">
                <a:solidFill>
                  <a:srgbClr val="0E4FAC"/>
                </a:solidFill>
                <a:latin typeface="Courier New"/>
                <a:cs typeface="Courier New"/>
              </a:rPr>
              <a:t>l</a:t>
            </a:r>
            <a:r>
              <a:rPr sz="2600" spc="-300" dirty="0">
                <a:solidFill>
                  <a:srgbClr val="0E4FAC"/>
                </a:solidFill>
                <a:latin typeface="Courier New"/>
                <a:cs typeface="Courier New"/>
              </a:rPr>
              <a:t>f</a:t>
            </a:r>
            <a:r>
              <a:rPr sz="2600" spc="-140" dirty="0">
                <a:solidFill>
                  <a:srgbClr val="03070E"/>
                </a:solidFill>
                <a:latin typeface="Courier New"/>
                <a:cs typeface="Courier New"/>
              </a:rPr>
              <a:t>)</a:t>
            </a:r>
            <a:r>
              <a:rPr sz="2600" spc="-50" dirty="0">
                <a:solidFill>
                  <a:srgbClr val="03070E"/>
                </a:solidFill>
                <a:latin typeface="Courier New"/>
                <a:cs typeface="Courier New"/>
              </a:rPr>
              <a:t>: 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pa</a:t>
            </a:r>
            <a:r>
              <a:rPr sz="2600" spc="-250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95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endParaRPr sz="2600">
              <a:latin typeface="Courier New"/>
              <a:cs typeface="Courier New"/>
            </a:endParaRPr>
          </a:p>
          <a:p>
            <a:pPr marL="961390" marR="5080" indent="-481965">
              <a:lnSpc>
                <a:spcPct val="119700"/>
              </a:lnSpc>
              <a:spcBef>
                <a:spcPts val="490"/>
              </a:spcBef>
            </a:pPr>
            <a:r>
              <a:rPr sz="2600" spc="-300" dirty="0">
                <a:solidFill>
                  <a:srgbClr val="BF0813"/>
                </a:solidFill>
                <a:latin typeface="Courier New"/>
                <a:cs typeface="Courier New"/>
              </a:rPr>
              <a:t>d</a:t>
            </a:r>
            <a:r>
              <a:rPr sz="2600" spc="-315" dirty="0">
                <a:solidFill>
                  <a:srgbClr val="BF0813"/>
                </a:solidFill>
                <a:latin typeface="Courier New"/>
                <a:cs typeface="Courier New"/>
              </a:rPr>
              <a:t>ef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345" dirty="0">
                <a:solidFill>
                  <a:srgbClr val="BF0813"/>
                </a:solidFill>
                <a:latin typeface="Courier New"/>
                <a:cs typeface="Courier New"/>
              </a:rPr>
              <a:t>tr</a:t>
            </a:r>
            <a:r>
              <a:rPr sz="2600" spc="-150" dirty="0">
                <a:solidFill>
                  <a:srgbClr val="BF0813"/>
                </a:solidFill>
                <a:latin typeface="Courier New"/>
                <a:cs typeface="Courier New"/>
              </a:rPr>
              <a:t>a</a:t>
            </a:r>
            <a:r>
              <a:rPr sz="2600" spc="-330" dirty="0">
                <a:solidFill>
                  <a:srgbClr val="BF0813"/>
                </a:solidFill>
                <a:latin typeface="Courier New"/>
                <a:cs typeface="Courier New"/>
              </a:rPr>
              <a:t>n</a:t>
            </a:r>
            <a:r>
              <a:rPr sz="2600" spc="-325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345" dirty="0">
                <a:solidFill>
                  <a:srgbClr val="BF0813"/>
                </a:solidFill>
                <a:latin typeface="Courier New"/>
                <a:cs typeface="Courier New"/>
              </a:rPr>
              <a:t>for</a:t>
            </a:r>
            <a:r>
              <a:rPr sz="2600" spc="-215" dirty="0">
                <a:solidFill>
                  <a:srgbClr val="BF0813"/>
                </a:solidFill>
                <a:latin typeface="Courier New"/>
                <a:cs typeface="Courier New"/>
              </a:rPr>
              <a:t>m</a:t>
            </a:r>
            <a:r>
              <a:rPr sz="2600" spc="-500" dirty="0">
                <a:solidFill>
                  <a:srgbClr val="BF0813"/>
                </a:solidFill>
                <a:latin typeface="Courier New"/>
                <a:cs typeface="Courier New"/>
              </a:rPr>
              <a:t>_</a:t>
            </a:r>
            <a:r>
              <a:rPr sz="2600" spc="-204" dirty="0">
                <a:solidFill>
                  <a:srgbClr val="BF0813"/>
                </a:solidFill>
                <a:latin typeface="Courier New"/>
                <a:cs typeface="Courier New"/>
              </a:rPr>
              <a:t>d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ata</a:t>
            </a:r>
            <a:r>
              <a:rPr sz="2600" spc="-1205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620" dirty="0">
                <a:solidFill>
                  <a:srgbClr val="03070E"/>
                </a:solidFill>
                <a:latin typeface="Courier New"/>
                <a:cs typeface="Courier New"/>
              </a:rPr>
              <a:t>(</a:t>
            </a:r>
            <a:r>
              <a:rPr sz="2600" spc="-300" dirty="0">
                <a:solidFill>
                  <a:srgbClr val="0E4FAC"/>
                </a:solidFill>
                <a:latin typeface="Courier New"/>
                <a:cs typeface="Courier New"/>
              </a:rPr>
              <a:t>sel</a:t>
            </a:r>
            <a:r>
              <a:rPr sz="2600" spc="-135" dirty="0">
                <a:solidFill>
                  <a:srgbClr val="0E4FAC"/>
                </a:solidFill>
                <a:latin typeface="Courier New"/>
                <a:cs typeface="Courier New"/>
              </a:rPr>
              <a:t>f</a:t>
            </a:r>
            <a:r>
              <a:rPr sz="2600" spc="-315" dirty="0">
                <a:solidFill>
                  <a:srgbClr val="03070E"/>
                </a:solidFill>
                <a:latin typeface="Courier New"/>
                <a:cs typeface="Courier New"/>
              </a:rPr>
              <a:t>,</a:t>
            </a:r>
            <a:r>
              <a:rPr sz="2600" spc="-555" dirty="0">
                <a:solidFill>
                  <a:srgbClr val="03070E"/>
                </a:solidFill>
                <a:latin typeface="Courier New"/>
                <a:cs typeface="Courier New"/>
              </a:rPr>
              <a:t> </a:t>
            </a:r>
            <a:r>
              <a:rPr sz="2600" spc="-355" dirty="0">
                <a:solidFill>
                  <a:srgbClr val="03070E"/>
                </a:solidFill>
                <a:latin typeface="Courier New"/>
                <a:cs typeface="Courier New"/>
              </a:rPr>
              <a:t>d</a:t>
            </a:r>
            <a:r>
              <a:rPr sz="2600" spc="-330" dirty="0">
                <a:solidFill>
                  <a:srgbClr val="03070E"/>
                </a:solidFill>
                <a:latin typeface="Courier New"/>
                <a:cs typeface="Courier New"/>
              </a:rPr>
              <a:t>at</a:t>
            </a:r>
            <a:r>
              <a:rPr sz="2600" spc="-295" dirty="0">
                <a:solidFill>
                  <a:srgbClr val="03070E"/>
                </a:solidFill>
                <a:latin typeface="Courier New"/>
                <a:cs typeface="Courier New"/>
              </a:rPr>
              <a:t>a</a:t>
            </a:r>
            <a:r>
              <a:rPr sz="2600" spc="-300" dirty="0">
                <a:solidFill>
                  <a:srgbClr val="03070E"/>
                </a:solidFill>
                <a:latin typeface="Courier New"/>
                <a:cs typeface="Courier New"/>
              </a:rPr>
              <a:t>)</a:t>
            </a:r>
            <a:r>
              <a:rPr sz="2600" spc="-270" dirty="0">
                <a:solidFill>
                  <a:srgbClr val="03070E"/>
                </a:solidFill>
                <a:latin typeface="Courier New"/>
                <a:cs typeface="Courier New"/>
              </a:rPr>
              <a:t>: 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pa</a:t>
            </a:r>
            <a:r>
              <a:rPr sz="2600" spc="-250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95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endParaRPr sz="2600">
              <a:latin typeface="Courier New"/>
              <a:cs typeface="Courier New"/>
            </a:endParaRPr>
          </a:p>
          <a:p>
            <a:pPr marL="961390" marR="730885" indent="-481965">
              <a:lnSpc>
                <a:spcPct val="119700"/>
              </a:lnSpc>
              <a:spcBef>
                <a:spcPts val="434"/>
              </a:spcBef>
            </a:pPr>
            <a:r>
              <a:rPr sz="2600" spc="-300" dirty="0">
                <a:solidFill>
                  <a:srgbClr val="BF0813"/>
                </a:solidFill>
                <a:latin typeface="Courier New"/>
                <a:cs typeface="Courier New"/>
              </a:rPr>
              <a:t>d</a:t>
            </a:r>
            <a:r>
              <a:rPr sz="2600" spc="-315" dirty="0">
                <a:solidFill>
                  <a:srgbClr val="BF0813"/>
                </a:solidFill>
                <a:latin typeface="Courier New"/>
                <a:cs typeface="Courier New"/>
              </a:rPr>
              <a:t>ef</a:t>
            </a:r>
            <a:r>
              <a:rPr sz="2600" spc="-265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loa</a:t>
            </a:r>
            <a:r>
              <a:rPr sz="2600" spc="-175" dirty="0">
                <a:solidFill>
                  <a:srgbClr val="BF0813"/>
                </a:solidFill>
                <a:latin typeface="Courier New"/>
                <a:cs typeface="Courier New"/>
              </a:rPr>
              <a:t>d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_data</a:t>
            </a:r>
            <a:r>
              <a:rPr sz="2600" spc="-1005" dirty="0">
                <a:solidFill>
                  <a:srgbClr val="BF0813"/>
                </a:solidFill>
                <a:latin typeface="Courier New"/>
                <a:cs typeface="Courier New"/>
              </a:rPr>
              <a:t> </a:t>
            </a:r>
            <a:r>
              <a:rPr sz="2600" spc="-520" dirty="0">
                <a:solidFill>
                  <a:srgbClr val="03070E"/>
                </a:solidFill>
                <a:latin typeface="Courier New"/>
                <a:cs typeface="Courier New"/>
              </a:rPr>
              <a:t>(</a:t>
            </a:r>
            <a:r>
              <a:rPr sz="2600" spc="-409" dirty="0">
                <a:solidFill>
                  <a:srgbClr val="0E4FAC"/>
                </a:solidFill>
                <a:latin typeface="Courier New"/>
                <a:cs typeface="Courier New"/>
              </a:rPr>
              <a:t>s</a:t>
            </a:r>
            <a:r>
              <a:rPr sz="2600" spc="-300" dirty="0">
                <a:solidFill>
                  <a:srgbClr val="0E4FAC"/>
                </a:solidFill>
                <a:latin typeface="Courier New"/>
                <a:cs typeface="Courier New"/>
              </a:rPr>
              <a:t>e</a:t>
            </a:r>
            <a:r>
              <a:rPr sz="2600" spc="-355" dirty="0">
                <a:solidFill>
                  <a:srgbClr val="0E4FAC"/>
                </a:solidFill>
                <a:latin typeface="Courier New"/>
                <a:cs typeface="Courier New"/>
              </a:rPr>
              <a:t>l</a:t>
            </a:r>
            <a:r>
              <a:rPr sz="2600" spc="-140" dirty="0">
                <a:solidFill>
                  <a:srgbClr val="0E4FAC"/>
                </a:solidFill>
                <a:latin typeface="Courier New"/>
                <a:cs typeface="Courier New"/>
              </a:rPr>
              <a:t>f</a:t>
            </a:r>
            <a:r>
              <a:rPr sz="2600" spc="-315" dirty="0">
                <a:solidFill>
                  <a:srgbClr val="03070E"/>
                </a:solidFill>
                <a:latin typeface="Courier New"/>
                <a:cs typeface="Courier New"/>
              </a:rPr>
              <a:t>,</a:t>
            </a:r>
            <a:r>
              <a:rPr sz="2600" spc="-555" dirty="0">
                <a:solidFill>
                  <a:srgbClr val="03070E"/>
                </a:solidFill>
                <a:latin typeface="Courier New"/>
                <a:cs typeface="Courier New"/>
              </a:rPr>
              <a:t> </a:t>
            </a:r>
            <a:r>
              <a:rPr sz="2600" spc="-345" dirty="0">
                <a:solidFill>
                  <a:srgbClr val="03070E"/>
                </a:solidFill>
                <a:latin typeface="Courier New"/>
                <a:cs typeface="Courier New"/>
              </a:rPr>
              <a:t>dat</a:t>
            </a:r>
            <a:r>
              <a:rPr sz="2600" spc="-215" dirty="0">
                <a:solidFill>
                  <a:srgbClr val="03070E"/>
                </a:solidFill>
                <a:latin typeface="Courier New"/>
                <a:cs typeface="Courier New"/>
              </a:rPr>
              <a:t>a</a:t>
            </a:r>
            <a:r>
              <a:rPr sz="2600" spc="-25" dirty="0">
                <a:solidFill>
                  <a:srgbClr val="03070E"/>
                </a:solidFill>
                <a:latin typeface="Courier New"/>
                <a:cs typeface="Courier New"/>
              </a:rPr>
              <a:t>)</a:t>
            </a:r>
            <a:r>
              <a:rPr sz="2600" spc="-50" dirty="0">
                <a:solidFill>
                  <a:srgbClr val="03070E"/>
                </a:solidFill>
                <a:latin typeface="Courier New"/>
                <a:cs typeface="Courier New"/>
              </a:rPr>
              <a:t>: </a:t>
            </a:r>
            <a:r>
              <a:rPr sz="2600" spc="-375" dirty="0">
                <a:solidFill>
                  <a:srgbClr val="BF0813"/>
                </a:solidFill>
                <a:latin typeface="Courier New"/>
                <a:cs typeface="Courier New"/>
              </a:rPr>
              <a:t>pa</a:t>
            </a:r>
            <a:r>
              <a:rPr sz="2600" spc="-195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r>
              <a:rPr sz="2600" spc="-190" dirty="0">
                <a:solidFill>
                  <a:srgbClr val="BF0813"/>
                </a:solidFill>
                <a:latin typeface="Courier New"/>
                <a:cs typeface="Courier New"/>
              </a:rPr>
              <a:t>s</a:t>
            </a:r>
            <a:endParaRPr sz="2600">
              <a:latin typeface="Courier New"/>
              <a:cs typeface="Courier New"/>
            </a:endParaRPr>
          </a:p>
          <a:p>
            <a:pPr marL="109855">
              <a:lnSpc>
                <a:spcPts val="2690"/>
              </a:lnSpc>
              <a:spcBef>
                <a:spcPts val="1235"/>
              </a:spcBef>
            </a:pPr>
            <a:r>
              <a:rPr sz="2250" spc="540" dirty="0">
                <a:solidFill>
                  <a:srgbClr val="03070E"/>
                </a:solidFill>
                <a:latin typeface="Times New Roman"/>
                <a:cs typeface="Times New Roman"/>
              </a:rPr>
              <a:t>}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7142" y="4217977"/>
            <a:ext cx="1701164" cy="1213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100" b="1" spc="545" dirty="0">
                <a:solidFill>
                  <a:srgbClr val="03070E"/>
                </a:solidFill>
                <a:latin typeface="Times New Roman"/>
                <a:cs typeface="Times New Roman"/>
              </a:rPr>
              <a:t>5</a:t>
            </a:r>
            <a:r>
              <a:rPr sz="6100" b="1" spc="600" dirty="0">
                <a:solidFill>
                  <a:srgbClr val="03070E"/>
                </a:solidFill>
                <a:latin typeface="Times New Roman"/>
                <a:cs typeface="Times New Roman"/>
              </a:rPr>
              <a:t>0</a:t>
            </a:r>
            <a:r>
              <a:rPr sz="6100" b="1" spc="670" dirty="0">
                <a:solidFill>
                  <a:srgbClr val="03070E"/>
                </a:solidFill>
                <a:latin typeface="Times New Roman"/>
                <a:cs typeface="Times New Roman"/>
              </a:rPr>
              <a:t>0</a:t>
            </a:r>
            <a:endParaRPr sz="6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300" spc="105" dirty="0">
                <a:solidFill>
                  <a:srgbClr val="03070E"/>
                </a:solidFill>
                <a:latin typeface="Arial"/>
                <a:cs typeface="Arial"/>
              </a:rPr>
              <a:t>records/sec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102" y="2080085"/>
            <a:ext cx="1340189" cy="1102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75822" y="2080086"/>
            <a:ext cx="1354150" cy="111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7383" y="2177807"/>
            <a:ext cx="1172665" cy="991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8064" y="2108005"/>
            <a:ext cx="1507713" cy="1158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6928" rIns="0" bIns="0" rtlCol="0">
            <a:spAutoFit/>
          </a:bodyPr>
          <a:lstStyle/>
          <a:p>
            <a:pPr marL="1599565">
              <a:lnSpc>
                <a:spcPct val="100000"/>
              </a:lnSpc>
            </a:pPr>
            <a:r>
              <a:rPr sz="3550" b="0" dirty="0">
                <a:solidFill>
                  <a:srgbClr val="010816"/>
                </a:solidFill>
                <a:latin typeface="Arial"/>
                <a:cs typeface="Arial"/>
              </a:rPr>
              <a:t>S</a:t>
            </a:r>
            <a:r>
              <a:rPr sz="3550" b="0" spc="-50" dirty="0">
                <a:solidFill>
                  <a:srgbClr val="010816"/>
                </a:solidFill>
                <a:latin typeface="Arial"/>
                <a:cs typeface="Arial"/>
              </a:rPr>
              <a:t>Y</a:t>
            </a:r>
            <a:r>
              <a:rPr sz="3550" b="0" spc="70" dirty="0">
                <a:solidFill>
                  <a:srgbClr val="010816"/>
                </a:solidFill>
                <a:latin typeface="Arial"/>
                <a:cs typeface="Arial"/>
              </a:rPr>
              <a:t>STEM</a:t>
            </a:r>
            <a:r>
              <a:rPr sz="3550" b="0" spc="19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3550" b="0" spc="-30" dirty="0">
                <a:solidFill>
                  <a:srgbClr val="010816"/>
                </a:solidFill>
                <a:latin typeface="Arial"/>
                <a:cs typeface="Arial"/>
              </a:rPr>
              <a:t>P</a:t>
            </a:r>
            <a:r>
              <a:rPr sz="3550" b="0" spc="50" dirty="0">
                <a:solidFill>
                  <a:srgbClr val="010816"/>
                </a:solidFill>
                <a:latin typeface="Arial"/>
                <a:cs typeface="Arial"/>
              </a:rPr>
              <a:t>ERFORMA</a:t>
            </a:r>
            <a:r>
              <a:rPr sz="3550" b="0" spc="185" dirty="0">
                <a:solidFill>
                  <a:srgbClr val="010816"/>
                </a:solidFill>
                <a:latin typeface="Arial"/>
                <a:cs typeface="Arial"/>
              </a:rPr>
              <a:t>N</a:t>
            </a:r>
            <a:r>
              <a:rPr sz="3550" b="0" spc="290" dirty="0">
                <a:solidFill>
                  <a:srgbClr val="010816"/>
                </a:solidFill>
                <a:latin typeface="Arial"/>
                <a:cs typeface="Arial"/>
              </a:rPr>
              <a:t>C</a:t>
            </a:r>
            <a:r>
              <a:rPr sz="3550" b="0" spc="-95" dirty="0">
                <a:solidFill>
                  <a:srgbClr val="010816"/>
                </a:solidFill>
                <a:latin typeface="Arial"/>
                <a:cs typeface="Arial"/>
              </a:rPr>
              <a:t>E</a:t>
            </a:r>
            <a:endParaRPr sz="3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4035" y="2319290"/>
            <a:ext cx="227329" cy="103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690"/>
              </a:lnSpc>
            </a:pPr>
            <a:r>
              <a:rPr sz="2550" spc="875" dirty="0">
                <a:solidFill>
                  <a:srgbClr val="010816"/>
                </a:solidFill>
                <a:latin typeface="Arial"/>
                <a:cs typeface="Arial"/>
              </a:rPr>
              <a:t>I </a:t>
            </a:r>
            <a:r>
              <a:rPr sz="2500" spc="885" dirty="0">
                <a:solidFill>
                  <a:srgbClr val="010816"/>
                </a:solidFill>
                <a:latin typeface="Arial"/>
                <a:cs typeface="Arial"/>
              </a:rPr>
              <a:t>I </a:t>
            </a:r>
            <a:r>
              <a:rPr sz="2550" spc="87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5588" y="2319290"/>
            <a:ext cx="227329" cy="103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2690"/>
              </a:lnSpc>
            </a:pPr>
            <a:r>
              <a:rPr sz="2550" spc="875" dirty="0">
                <a:solidFill>
                  <a:srgbClr val="010816"/>
                </a:solidFill>
                <a:latin typeface="Arial"/>
                <a:cs typeface="Arial"/>
              </a:rPr>
              <a:t>I </a:t>
            </a:r>
            <a:r>
              <a:rPr sz="2500" spc="885" dirty="0">
                <a:solidFill>
                  <a:srgbClr val="010816"/>
                </a:solidFill>
                <a:latin typeface="Arial"/>
                <a:cs typeface="Arial"/>
              </a:rPr>
              <a:t>I </a:t>
            </a:r>
            <a:r>
              <a:rPr sz="2550" spc="87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065" y="3520344"/>
            <a:ext cx="319024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10816"/>
                </a:solidFill>
                <a:latin typeface="Arial"/>
                <a:cs typeface="Arial"/>
              </a:rPr>
              <a:t>Q</a:t>
            </a:r>
            <a:r>
              <a:rPr sz="2400" spc="-45" dirty="0">
                <a:solidFill>
                  <a:srgbClr val="010816"/>
                </a:solidFill>
                <a:latin typeface="Arial"/>
                <a:cs typeface="Arial"/>
              </a:rPr>
              <a:t>u</a:t>
            </a:r>
            <a:r>
              <a:rPr sz="2400" spc="55" dirty="0">
                <a:solidFill>
                  <a:srgbClr val="010816"/>
                </a:solidFill>
                <a:latin typeface="Arial"/>
                <a:cs typeface="Arial"/>
              </a:rPr>
              <a:t>ery</a:t>
            </a:r>
            <a:r>
              <a:rPr sz="2400" spc="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010816"/>
                </a:solidFill>
                <a:latin typeface="Arial"/>
                <a:cs typeface="Arial"/>
              </a:rPr>
              <a:t>Speed</a:t>
            </a:r>
            <a:endParaRPr sz="2400">
              <a:latin typeface="Arial"/>
              <a:cs typeface="Arial"/>
            </a:endParaRPr>
          </a:p>
          <a:p>
            <a:pPr marL="172720">
              <a:lnSpc>
                <a:spcPct val="100000"/>
              </a:lnSpc>
              <a:spcBef>
                <a:spcPts val="515"/>
              </a:spcBef>
              <a:tabLst>
                <a:tab pos="2406015" algn="l"/>
              </a:tabLst>
            </a:pPr>
            <a:r>
              <a:rPr sz="3450" spc="100" dirty="0">
                <a:solidFill>
                  <a:srgbClr val="010816"/>
                </a:solidFill>
                <a:latin typeface="Arial"/>
                <a:cs typeface="Arial"/>
              </a:rPr>
              <a:t>&lt;</a:t>
            </a:r>
            <a:r>
              <a:rPr sz="3350" spc="-195" dirty="0">
                <a:solidFill>
                  <a:srgbClr val="010816"/>
                </a:solidFill>
                <a:latin typeface="Times New Roman"/>
                <a:cs typeface="Times New Roman"/>
              </a:rPr>
              <a:t>1</a:t>
            </a:r>
            <a:r>
              <a:rPr sz="3350" spc="415" dirty="0">
                <a:solidFill>
                  <a:srgbClr val="010816"/>
                </a:solidFill>
                <a:latin typeface="Times New Roman"/>
                <a:cs typeface="Times New Roman"/>
              </a:rPr>
              <a:t>00</a:t>
            </a:r>
            <a:r>
              <a:rPr sz="3350" spc="-355" dirty="0">
                <a:solidFill>
                  <a:srgbClr val="010816"/>
                </a:solidFill>
                <a:latin typeface="Times New Roman"/>
                <a:cs typeface="Times New Roman"/>
              </a:rPr>
              <a:t> </a:t>
            </a:r>
            <a:r>
              <a:rPr sz="3000" spc="80" dirty="0">
                <a:solidFill>
                  <a:srgbClr val="010816"/>
                </a:solidFill>
                <a:latin typeface="Arial"/>
                <a:cs typeface="Arial"/>
              </a:rPr>
              <a:t>ms</a:t>
            </a:r>
            <a:r>
              <a:rPr sz="3000" dirty="0">
                <a:solidFill>
                  <a:srgbClr val="010816"/>
                </a:solidFill>
                <a:latin typeface="Arial"/>
                <a:cs typeface="Arial"/>
              </a:rPr>
              <a:t>	</a:t>
            </a:r>
            <a:r>
              <a:rPr sz="3450" spc="100" dirty="0">
                <a:solidFill>
                  <a:srgbClr val="010816"/>
                </a:solidFill>
                <a:latin typeface="Arial"/>
                <a:cs typeface="Arial"/>
              </a:rPr>
              <a:t>&lt;</a:t>
            </a:r>
            <a:r>
              <a:rPr sz="3350" spc="685" dirty="0">
                <a:solidFill>
                  <a:srgbClr val="010816"/>
                </a:solidFill>
                <a:latin typeface="Times New Roman"/>
                <a:cs typeface="Times New Roman"/>
              </a:rPr>
              <a:t>3</a:t>
            </a:r>
            <a:r>
              <a:rPr sz="3000" spc="60" dirty="0">
                <a:solidFill>
                  <a:srgbClr val="010816"/>
                </a:solidFill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2903" y="3520344"/>
            <a:ext cx="339280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33880" algn="l"/>
              </a:tabLst>
            </a:pPr>
            <a:r>
              <a:rPr sz="2400" spc="10" dirty="0">
                <a:solidFill>
                  <a:srgbClr val="010816"/>
                </a:solidFill>
                <a:latin typeface="Arial"/>
                <a:cs typeface="Arial"/>
              </a:rPr>
              <a:t>Dashboard	Process</a:t>
            </a:r>
            <a:r>
              <a:rPr sz="2400" spc="5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10816"/>
                </a:solidFill>
                <a:latin typeface="Arial"/>
                <a:cs typeface="Arial"/>
              </a:rPr>
              <a:t>n</a:t>
            </a:r>
            <a:r>
              <a:rPr sz="2400" spc="170" dirty="0">
                <a:solidFill>
                  <a:srgbClr val="010816"/>
                </a:solidFill>
                <a:latin typeface="Arial"/>
                <a:cs typeface="Arial"/>
              </a:rPr>
              <a:t>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3917" y="3520344"/>
            <a:ext cx="14541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solidFill>
                  <a:srgbClr val="010816"/>
                </a:solidFill>
                <a:latin typeface="Arial"/>
                <a:cs typeface="Arial"/>
              </a:rPr>
              <a:t>Sca</a:t>
            </a:r>
            <a:r>
              <a:rPr sz="2400" spc="20" dirty="0">
                <a:solidFill>
                  <a:srgbClr val="010816"/>
                </a:solidFill>
                <a:latin typeface="Arial"/>
                <a:cs typeface="Arial"/>
              </a:rPr>
              <a:t>l</a:t>
            </a:r>
            <a:r>
              <a:rPr sz="2400" spc="25" dirty="0">
                <a:solidFill>
                  <a:srgbClr val="010816"/>
                </a:solidFill>
                <a:latin typeface="Arial"/>
                <a:cs typeface="Arial"/>
              </a:rPr>
              <a:t>a</a:t>
            </a:r>
            <a:r>
              <a:rPr sz="2400" spc="50" dirty="0">
                <a:solidFill>
                  <a:srgbClr val="010816"/>
                </a:solidFill>
                <a:latin typeface="Arial"/>
                <a:cs typeface="Arial"/>
              </a:rPr>
              <a:t>b</a:t>
            </a:r>
            <a:r>
              <a:rPr sz="2400" spc="7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400" spc="65" dirty="0">
                <a:solidFill>
                  <a:srgbClr val="010816"/>
                </a:solidFill>
                <a:latin typeface="Arial"/>
                <a:cs typeface="Arial"/>
              </a:rPr>
              <a:t>l</a:t>
            </a:r>
            <a:r>
              <a:rPr sz="2400" spc="-4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400" spc="145" dirty="0">
                <a:solidFill>
                  <a:srgbClr val="010816"/>
                </a:solidFill>
                <a:latin typeface="Arial"/>
                <a:cs typeface="Arial"/>
              </a:rPr>
              <a:t>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2996" y="3989891"/>
            <a:ext cx="1853564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240" dirty="0">
                <a:solidFill>
                  <a:srgbClr val="010816"/>
                </a:solidFill>
                <a:latin typeface="Times New Roman"/>
                <a:cs typeface="Times New Roman"/>
              </a:rPr>
              <a:t>5</a:t>
            </a:r>
            <a:r>
              <a:rPr sz="3350" spc="400" dirty="0">
                <a:solidFill>
                  <a:srgbClr val="010816"/>
                </a:solidFill>
                <a:latin typeface="Times New Roman"/>
                <a:cs typeface="Times New Roman"/>
              </a:rPr>
              <a:t>00</a:t>
            </a:r>
            <a:r>
              <a:rPr sz="3350" spc="-490" dirty="0">
                <a:solidFill>
                  <a:srgbClr val="010816"/>
                </a:solidFill>
                <a:latin typeface="Times New Roman"/>
                <a:cs typeface="Times New Roman"/>
              </a:rPr>
              <a:t> </a:t>
            </a:r>
            <a:r>
              <a:rPr sz="2400" spc="20" dirty="0">
                <a:solidFill>
                  <a:srgbClr val="010816"/>
                </a:solidFill>
                <a:latin typeface="Arial"/>
                <a:cs typeface="Arial"/>
              </a:rPr>
              <a:t>rec/sec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34370" y="4912212"/>
            <a:ext cx="7823834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5080" indent="-20955">
              <a:lnSpc>
                <a:spcPct val="109500"/>
              </a:lnSpc>
            </a:pPr>
            <a:r>
              <a:rPr sz="2700" spc="15" dirty="0">
                <a:solidFill>
                  <a:srgbClr val="010816"/>
                </a:solidFill>
                <a:latin typeface="Arial"/>
                <a:cs typeface="Arial"/>
              </a:rPr>
              <a:t>The</a:t>
            </a:r>
            <a:r>
              <a:rPr sz="2700" spc="11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10816"/>
                </a:solidFill>
                <a:latin typeface="Arial"/>
                <a:cs typeface="Arial"/>
              </a:rPr>
              <a:t>system</a:t>
            </a:r>
            <a:r>
              <a:rPr sz="2700" spc="229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-30" dirty="0">
                <a:solidFill>
                  <a:srgbClr val="010816"/>
                </a:solidFill>
                <a:latin typeface="Arial"/>
                <a:cs typeface="Arial"/>
              </a:rPr>
              <a:t>has</a:t>
            </a:r>
            <a:r>
              <a:rPr sz="2700" spc="9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30" dirty="0">
                <a:solidFill>
                  <a:srgbClr val="010816"/>
                </a:solidFill>
                <a:latin typeface="Arial"/>
                <a:cs typeface="Arial"/>
              </a:rPr>
              <a:t>been</a:t>
            </a:r>
            <a:r>
              <a:rPr sz="2700" spc="-1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110" dirty="0">
                <a:solidFill>
                  <a:srgbClr val="010816"/>
                </a:solidFill>
                <a:latin typeface="Arial"/>
                <a:cs typeface="Arial"/>
              </a:rPr>
              <a:t>opt</a:t>
            </a:r>
            <a:r>
              <a:rPr sz="2700" spc="10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700" spc="55" dirty="0">
                <a:solidFill>
                  <a:srgbClr val="010816"/>
                </a:solidFill>
                <a:latin typeface="Arial"/>
                <a:cs typeface="Arial"/>
              </a:rPr>
              <a:t>mized</a:t>
            </a:r>
            <a:r>
              <a:rPr sz="2700" spc="-11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175" dirty="0">
                <a:solidFill>
                  <a:srgbClr val="010816"/>
                </a:solidFill>
                <a:latin typeface="Arial"/>
                <a:cs typeface="Arial"/>
              </a:rPr>
              <a:t>f</a:t>
            </a:r>
            <a:r>
              <a:rPr sz="2700" spc="10" dirty="0">
                <a:solidFill>
                  <a:srgbClr val="010816"/>
                </a:solidFill>
                <a:latin typeface="Arial"/>
                <a:cs typeface="Arial"/>
              </a:rPr>
              <a:t>or</a:t>
            </a:r>
            <a:r>
              <a:rPr sz="2700" spc="17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75" dirty="0">
                <a:solidFill>
                  <a:srgbClr val="010816"/>
                </a:solidFill>
                <a:latin typeface="Arial"/>
                <a:cs typeface="Arial"/>
              </a:rPr>
              <a:t>h</a:t>
            </a:r>
            <a:r>
              <a:rPr sz="2700" spc="-3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700" spc="45" dirty="0">
                <a:solidFill>
                  <a:srgbClr val="010816"/>
                </a:solidFill>
                <a:latin typeface="Arial"/>
                <a:cs typeface="Arial"/>
              </a:rPr>
              <a:t>gh</a:t>
            </a:r>
            <a:r>
              <a:rPr sz="270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145" dirty="0">
                <a:solidFill>
                  <a:srgbClr val="010816"/>
                </a:solidFill>
                <a:latin typeface="Arial"/>
                <a:cs typeface="Arial"/>
              </a:rPr>
              <a:t>q</a:t>
            </a:r>
            <a:r>
              <a:rPr sz="2700" spc="65" dirty="0">
                <a:solidFill>
                  <a:srgbClr val="010816"/>
                </a:solidFill>
                <a:latin typeface="Arial"/>
                <a:cs typeface="Arial"/>
              </a:rPr>
              <a:t>uery</a:t>
            </a:r>
            <a:r>
              <a:rPr sz="2700" spc="3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010816"/>
                </a:solidFill>
                <a:latin typeface="Arial"/>
                <a:cs typeface="Arial"/>
              </a:rPr>
              <a:t>spee</a:t>
            </a:r>
            <a:r>
              <a:rPr sz="2650" spc="185" dirty="0">
                <a:solidFill>
                  <a:srgbClr val="010816"/>
                </a:solidFill>
                <a:latin typeface="Arial"/>
                <a:cs typeface="Arial"/>
              </a:rPr>
              <a:t>d</a:t>
            </a:r>
            <a:r>
              <a:rPr sz="2650" spc="250" dirty="0">
                <a:solidFill>
                  <a:srgbClr val="010816"/>
                </a:solidFill>
                <a:latin typeface="Arial"/>
                <a:cs typeface="Arial"/>
              </a:rPr>
              <a:t>,</a:t>
            </a:r>
            <a:r>
              <a:rPr sz="2650" spc="-46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650" spc="25" dirty="0">
                <a:solidFill>
                  <a:srgbClr val="010816"/>
                </a:solidFill>
                <a:latin typeface="Arial"/>
                <a:cs typeface="Arial"/>
              </a:rPr>
              <a:t>e</a:t>
            </a:r>
            <a:r>
              <a:rPr sz="2650" spc="95" dirty="0">
                <a:solidFill>
                  <a:srgbClr val="010816"/>
                </a:solidFill>
                <a:latin typeface="Arial"/>
                <a:cs typeface="Arial"/>
              </a:rPr>
              <a:t>f</a:t>
            </a:r>
            <a:r>
              <a:rPr sz="2650" spc="145" dirty="0">
                <a:solidFill>
                  <a:srgbClr val="010816"/>
                </a:solidFill>
                <a:latin typeface="Arial"/>
                <a:cs typeface="Arial"/>
              </a:rPr>
              <a:t>f</a:t>
            </a:r>
            <a:r>
              <a:rPr sz="2650" spc="10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650" spc="170" dirty="0">
                <a:solidFill>
                  <a:srgbClr val="010816"/>
                </a:solidFill>
                <a:latin typeface="Arial"/>
                <a:cs typeface="Arial"/>
              </a:rPr>
              <a:t>c</a:t>
            </a:r>
            <a:r>
              <a:rPr sz="2650" dirty="0">
                <a:solidFill>
                  <a:srgbClr val="010816"/>
                </a:solidFill>
                <a:latin typeface="Arial"/>
                <a:cs typeface="Arial"/>
              </a:rPr>
              <a:t>ient</a:t>
            </a:r>
            <a:r>
              <a:rPr sz="2650" spc="10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010816"/>
                </a:solidFill>
                <a:latin typeface="Arial"/>
                <a:cs typeface="Arial"/>
              </a:rPr>
              <a:t>dashboard</a:t>
            </a:r>
            <a:r>
              <a:rPr sz="2650" spc="14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650" spc="75" dirty="0">
                <a:solidFill>
                  <a:srgbClr val="010816"/>
                </a:solidFill>
                <a:latin typeface="Arial"/>
                <a:cs typeface="Arial"/>
              </a:rPr>
              <a:t>ren</a:t>
            </a:r>
            <a:r>
              <a:rPr sz="2650" spc="10" dirty="0">
                <a:solidFill>
                  <a:srgbClr val="010816"/>
                </a:solidFill>
                <a:latin typeface="Arial"/>
                <a:cs typeface="Arial"/>
              </a:rPr>
              <a:t>d</a:t>
            </a:r>
            <a:r>
              <a:rPr sz="2650" spc="80" dirty="0">
                <a:solidFill>
                  <a:srgbClr val="010816"/>
                </a:solidFill>
                <a:latin typeface="Arial"/>
                <a:cs typeface="Arial"/>
              </a:rPr>
              <a:t>er</a:t>
            </a:r>
            <a:r>
              <a:rPr sz="2650" spc="7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650" spc="114" dirty="0">
                <a:solidFill>
                  <a:srgbClr val="010816"/>
                </a:solidFill>
                <a:latin typeface="Arial"/>
                <a:cs typeface="Arial"/>
              </a:rPr>
              <a:t>n</a:t>
            </a:r>
            <a:r>
              <a:rPr sz="2650" spc="60" dirty="0">
                <a:solidFill>
                  <a:srgbClr val="010816"/>
                </a:solidFill>
                <a:latin typeface="Arial"/>
                <a:cs typeface="Arial"/>
              </a:rPr>
              <a:t>g</a:t>
            </a:r>
            <a:r>
              <a:rPr sz="2650" spc="465" dirty="0">
                <a:solidFill>
                  <a:srgbClr val="010816"/>
                </a:solidFill>
                <a:latin typeface="Arial"/>
                <a:cs typeface="Arial"/>
              </a:rPr>
              <a:t>,</a:t>
            </a:r>
            <a:r>
              <a:rPr sz="2650" spc="295" dirty="0">
                <a:solidFill>
                  <a:srgbClr val="010816"/>
                </a:solidFill>
                <a:latin typeface="Arial"/>
                <a:cs typeface="Arial"/>
              </a:rPr>
              <a:t>f</a:t>
            </a:r>
            <a:r>
              <a:rPr sz="2650" spc="-25" dirty="0">
                <a:solidFill>
                  <a:srgbClr val="010816"/>
                </a:solidFill>
                <a:latin typeface="Arial"/>
                <a:cs typeface="Arial"/>
              </a:rPr>
              <a:t>ast</a:t>
            </a:r>
            <a:r>
              <a:rPr sz="2650" spc="-1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25" dirty="0">
                <a:solidFill>
                  <a:srgbClr val="010816"/>
                </a:solidFill>
                <a:latin typeface="Arial"/>
                <a:cs typeface="Arial"/>
              </a:rPr>
              <a:t>process</a:t>
            </a:r>
            <a:r>
              <a:rPr sz="2700" spc="14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700" spc="90" dirty="0">
                <a:solidFill>
                  <a:srgbClr val="010816"/>
                </a:solidFill>
                <a:latin typeface="Arial"/>
                <a:cs typeface="Arial"/>
              </a:rPr>
              <a:t>ng</a:t>
            </a:r>
            <a:r>
              <a:rPr sz="2700" spc="-9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010816"/>
                </a:solidFill>
                <a:latin typeface="Arial"/>
                <a:cs typeface="Arial"/>
              </a:rPr>
              <a:t>rates,</a:t>
            </a:r>
            <a:r>
              <a:rPr sz="2700" spc="-13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15" dirty="0">
                <a:solidFill>
                  <a:srgbClr val="010816"/>
                </a:solidFill>
                <a:latin typeface="Arial"/>
                <a:cs typeface="Arial"/>
              </a:rPr>
              <a:t>and</a:t>
            </a:r>
            <a:r>
              <a:rPr sz="2700" spc="-2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010816"/>
                </a:solidFill>
                <a:latin typeface="Arial"/>
                <a:cs typeface="Arial"/>
              </a:rPr>
              <a:t>scalab</a:t>
            </a:r>
            <a:r>
              <a:rPr sz="2700" spc="180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700" spc="50" dirty="0">
                <a:solidFill>
                  <a:srgbClr val="010816"/>
                </a:solidFill>
                <a:latin typeface="Arial"/>
                <a:cs typeface="Arial"/>
              </a:rPr>
              <a:t>l</a:t>
            </a:r>
            <a:r>
              <a:rPr sz="2700" spc="-215" dirty="0">
                <a:solidFill>
                  <a:srgbClr val="010816"/>
                </a:solidFill>
                <a:latin typeface="Arial"/>
                <a:cs typeface="Arial"/>
              </a:rPr>
              <a:t>i</a:t>
            </a:r>
            <a:r>
              <a:rPr sz="2700" spc="135" dirty="0">
                <a:solidFill>
                  <a:srgbClr val="010816"/>
                </a:solidFill>
                <a:latin typeface="Arial"/>
                <a:cs typeface="Arial"/>
              </a:rPr>
              <a:t>ty</a:t>
            </a:r>
            <a:r>
              <a:rPr sz="2700" spc="-65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50" dirty="0">
                <a:solidFill>
                  <a:srgbClr val="010816"/>
                </a:solidFill>
                <a:latin typeface="Arial"/>
                <a:cs typeface="Arial"/>
              </a:rPr>
              <a:t>for</a:t>
            </a:r>
            <a:r>
              <a:rPr sz="2700" spc="3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285" dirty="0">
                <a:solidFill>
                  <a:srgbClr val="010816"/>
                </a:solidFill>
                <a:latin typeface="Arial"/>
                <a:cs typeface="Arial"/>
              </a:rPr>
              <a:t>f</a:t>
            </a:r>
            <a:r>
              <a:rPr sz="2700" spc="10" dirty="0">
                <a:solidFill>
                  <a:srgbClr val="010816"/>
                </a:solidFill>
                <a:latin typeface="Arial"/>
                <a:cs typeface="Arial"/>
              </a:rPr>
              <a:t>uture</a:t>
            </a:r>
            <a:r>
              <a:rPr sz="2700" spc="-50" dirty="0">
                <a:solidFill>
                  <a:srgbClr val="010816"/>
                </a:solidFill>
                <a:latin typeface="Arial"/>
                <a:cs typeface="Arial"/>
              </a:rPr>
              <a:t> </a:t>
            </a:r>
            <a:r>
              <a:rPr sz="2700" spc="65" dirty="0">
                <a:solidFill>
                  <a:srgbClr val="010816"/>
                </a:solidFill>
                <a:latin typeface="Arial"/>
                <a:cs typeface="Arial"/>
              </a:rPr>
              <a:t>growt</a:t>
            </a:r>
            <a:r>
              <a:rPr sz="2700" spc="170" dirty="0">
                <a:solidFill>
                  <a:srgbClr val="010816"/>
                </a:solidFill>
                <a:latin typeface="Arial"/>
                <a:cs typeface="Arial"/>
              </a:rPr>
              <a:t>h</a:t>
            </a:r>
            <a:r>
              <a:rPr sz="2700" spc="140" dirty="0">
                <a:solidFill>
                  <a:srgbClr val="010816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" y="207587"/>
            <a:ext cx="5374717" cy="714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52236" y="3594482"/>
            <a:ext cx="4495218" cy="879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13540" y="1211675"/>
            <a:ext cx="4372610" cy="19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 marR="86360" algn="ctr">
              <a:lnSpc>
                <a:spcPts val="4220"/>
              </a:lnSpc>
            </a:pPr>
            <a:r>
              <a:rPr sz="3700" b="1" spc="130" dirty="0">
                <a:solidFill>
                  <a:srgbClr val="05080C"/>
                </a:solidFill>
                <a:latin typeface="Arial"/>
                <a:cs typeface="Arial"/>
              </a:rPr>
              <a:t>E-commerce</a:t>
            </a:r>
            <a:r>
              <a:rPr sz="3700" b="1" spc="114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3700" b="1" spc="-155" dirty="0">
                <a:solidFill>
                  <a:srgbClr val="05080C"/>
                </a:solidFill>
                <a:latin typeface="Arial"/>
                <a:cs typeface="Arial"/>
              </a:rPr>
              <a:t>D</a:t>
            </a:r>
            <a:r>
              <a:rPr sz="3700" b="1" spc="85" dirty="0">
                <a:solidFill>
                  <a:srgbClr val="05080C"/>
                </a:solidFill>
                <a:latin typeface="Arial"/>
                <a:cs typeface="Arial"/>
              </a:rPr>
              <a:t>ata</a:t>
            </a:r>
            <a:r>
              <a:rPr sz="3700" b="1" spc="5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3700" b="1" spc="-80" dirty="0">
                <a:solidFill>
                  <a:srgbClr val="05080C"/>
                </a:solidFill>
                <a:latin typeface="Arial"/>
                <a:cs typeface="Arial"/>
              </a:rPr>
              <a:t>P</a:t>
            </a:r>
            <a:r>
              <a:rPr sz="3700" b="1" spc="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3700" b="1" spc="105" dirty="0">
                <a:solidFill>
                  <a:srgbClr val="05080C"/>
                </a:solidFill>
                <a:latin typeface="Arial"/>
                <a:cs typeface="Arial"/>
              </a:rPr>
              <a:t>pel</a:t>
            </a:r>
            <a:r>
              <a:rPr sz="3700" b="1" spc="-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3700" b="1" spc="125" dirty="0">
                <a:solidFill>
                  <a:srgbClr val="05080C"/>
                </a:solidFill>
                <a:latin typeface="Arial"/>
                <a:cs typeface="Arial"/>
              </a:rPr>
              <a:t>ne</a:t>
            </a:r>
            <a:endParaRPr sz="3700" dirty="0">
              <a:latin typeface="Arial"/>
              <a:cs typeface="Arial"/>
            </a:endParaRPr>
          </a:p>
          <a:p>
            <a:pPr marL="12065" marR="5080" algn="ctr">
              <a:lnSpc>
                <a:spcPct val="104400"/>
              </a:lnSpc>
              <a:spcBef>
                <a:spcPts val="1015"/>
              </a:spcBef>
            </a:pPr>
            <a:r>
              <a:rPr sz="2450" spc="-8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2450" spc="70" dirty="0">
                <a:solidFill>
                  <a:srgbClr val="05080C"/>
                </a:solidFill>
                <a:latin typeface="Arial"/>
                <a:cs typeface="Arial"/>
              </a:rPr>
              <a:t>ngest</a:t>
            </a:r>
            <a:r>
              <a:rPr sz="2450" spc="5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2450" spc="105" dirty="0">
                <a:solidFill>
                  <a:srgbClr val="05080C"/>
                </a:solidFill>
                <a:latin typeface="Arial"/>
                <a:cs typeface="Arial"/>
              </a:rPr>
              <a:t>ng</a:t>
            </a:r>
            <a:r>
              <a:rPr sz="2450" spc="-5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05080C"/>
                </a:solidFill>
                <a:latin typeface="Arial"/>
                <a:cs typeface="Arial"/>
              </a:rPr>
              <a:t>&amp;</a:t>
            </a:r>
            <a:r>
              <a:rPr sz="2200" spc="14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2450" spc="-25" dirty="0">
                <a:solidFill>
                  <a:srgbClr val="05080C"/>
                </a:solidFill>
                <a:latin typeface="Arial"/>
                <a:cs typeface="Arial"/>
              </a:rPr>
              <a:t>Analy</a:t>
            </a:r>
            <a:r>
              <a:rPr sz="2450" spc="-33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05080C"/>
                </a:solidFill>
                <a:latin typeface="Arial"/>
                <a:cs typeface="Arial"/>
              </a:rPr>
              <a:t>zing</a:t>
            </a:r>
            <a:r>
              <a:rPr sz="2450" spc="15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2450" spc="-135" dirty="0">
                <a:solidFill>
                  <a:srgbClr val="05080C"/>
                </a:solidFill>
                <a:latin typeface="Arial"/>
                <a:cs typeface="Arial"/>
              </a:rPr>
              <a:t>O</a:t>
            </a:r>
            <a:r>
              <a:rPr sz="2450" spc="70" dirty="0">
                <a:solidFill>
                  <a:srgbClr val="05080C"/>
                </a:solidFill>
                <a:latin typeface="Arial"/>
                <a:cs typeface="Arial"/>
              </a:rPr>
              <a:t>r</a:t>
            </a:r>
            <a:r>
              <a:rPr sz="2450" spc="40" dirty="0">
                <a:solidFill>
                  <a:srgbClr val="05080C"/>
                </a:solidFill>
                <a:latin typeface="Arial"/>
                <a:cs typeface="Arial"/>
              </a:rPr>
              <a:t>de</a:t>
            </a:r>
            <a:r>
              <a:rPr sz="2450" spc="204" dirty="0">
                <a:solidFill>
                  <a:srgbClr val="05080C"/>
                </a:solidFill>
                <a:latin typeface="Arial"/>
                <a:cs typeface="Arial"/>
              </a:rPr>
              <a:t>r</a:t>
            </a:r>
            <a:r>
              <a:rPr sz="2450" spc="-25" dirty="0">
                <a:solidFill>
                  <a:srgbClr val="05080C"/>
                </a:solidFill>
                <a:latin typeface="Arial"/>
                <a:cs typeface="Arial"/>
              </a:rPr>
              <a:t>s</a:t>
            </a:r>
            <a:r>
              <a:rPr sz="2450" spc="305" dirty="0">
                <a:solidFill>
                  <a:srgbClr val="05080C"/>
                </a:solidFill>
                <a:latin typeface="Arial"/>
                <a:cs typeface="Arial"/>
              </a:rPr>
              <a:t>, </a:t>
            </a:r>
            <a:r>
              <a:rPr sz="2450" spc="25" dirty="0">
                <a:solidFill>
                  <a:srgbClr val="05080C"/>
                </a:solidFill>
                <a:latin typeface="Arial"/>
                <a:cs typeface="Arial"/>
              </a:rPr>
              <a:t>Customers,</a:t>
            </a:r>
            <a:r>
              <a:rPr sz="2450" spc="19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05080C"/>
                </a:solidFill>
                <a:latin typeface="Arial"/>
                <a:cs typeface="Arial"/>
              </a:rPr>
              <a:t>Produc</a:t>
            </a:r>
            <a:r>
              <a:rPr sz="2450" spc="175" dirty="0">
                <a:solidFill>
                  <a:srgbClr val="05080C"/>
                </a:solidFill>
                <a:latin typeface="Arial"/>
                <a:cs typeface="Arial"/>
              </a:rPr>
              <a:t>t</a:t>
            </a:r>
            <a:r>
              <a:rPr sz="2450" spc="-40" dirty="0">
                <a:solidFill>
                  <a:srgbClr val="05080C"/>
                </a:solidFill>
                <a:latin typeface="Arial"/>
                <a:cs typeface="Arial"/>
              </a:rPr>
              <a:t>s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3998" y="4752649"/>
            <a:ext cx="4614760" cy="1020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 marR="5080" indent="-432434">
              <a:lnSpc>
                <a:spcPts val="4280"/>
              </a:lnSpc>
              <a:tabLst>
                <a:tab pos="1106170" algn="l"/>
                <a:tab pos="2631440" algn="l"/>
                <a:tab pos="3585845" algn="l"/>
              </a:tabLst>
            </a:pPr>
            <a:r>
              <a:rPr sz="1900" spc="50" dirty="0">
                <a:solidFill>
                  <a:srgbClr val="05080C"/>
                </a:solidFill>
                <a:latin typeface="Arial"/>
                <a:cs typeface="Arial"/>
              </a:rPr>
              <a:t>Extract	Transform	</a:t>
            </a:r>
            <a:r>
              <a:rPr sz="1900" spc="40" dirty="0">
                <a:solidFill>
                  <a:srgbClr val="05080C"/>
                </a:solidFill>
                <a:latin typeface="Arial"/>
                <a:cs typeface="Arial"/>
              </a:rPr>
              <a:t>Load	</a:t>
            </a:r>
            <a:r>
              <a:rPr sz="1900" spc="-55" dirty="0">
                <a:solidFill>
                  <a:srgbClr val="05080C"/>
                </a:solidFill>
                <a:latin typeface="Arial"/>
                <a:cs typeface="Arial"/>
              </a:rPr>
              <a:t>V</a:t>
            </a:r>
            <a:r>
              <a:rPr sz="1900" spc="40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1900" spc="30" dirty="0">
                <a:solidFill>
                  <a:srgbClr val="05080C"/>
                </a:solidFill>
                <a:latin typeface="Arial"/>
                <a:cs typeface="Arial"/>
              </a:rPr>
              <a:t>sua</a:t>
            </a:r>
            <a:r>
              <a:rPr sz="1900" spc="95" dirty="0">
                <a:solidFill>
                  <a:srgbClr val="05080C"/>
                </a:solidFill>
                <a:latin typeface="Arial"/>
                <a:cs typeface="Arial"/>
              </a:rPr>
              <a:t>l</a:t>
            </a:r>
            <a:r>
              <a:rPr sz="1900" spc="1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1900" dirty="0">
                <a:solidFill>
                  <a:srgbClr val="05080C"/>
                </a:solidFill>
                <a:latin typeface="Arial"/>
                <a:cs typeface="Arial"/>
              </a:rPr>
              <a:t>ze </a:t>
            </a:r>
            <a:r>
              <a:rPr sz="1900" spc="45" dirty="0">
                <a:solidFill>
                  <a:srgbClr val="05080C"/>
                </a:solidFill>
                <a:latin typeface="Arial"/>
                <a:cs typeface="Arial"/>
              </a:rPr>
              <a:t>Python</a:t>
            </a:r>
            <a:r>
              <a:rPr sz="1900" spc="5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1900" spc="405" dirty="0">
                <a:solidFill>
                  <a:srgbClr val="05080C"/>
                </a:solidFill>
                <a:latin typeface="Arial"/>
                <a:cs typeface="Arial"/>
              </a:rPr>
              <a:t>·</a:t>
            </a:r>
            <a:r>
              <a:rPr sz="1900" spc="20" dirty="0">
                <a:solidFill>
                  <a:srgbClr val="05080C"/>
                </a:solidFill>
                <a:latin typeface="Arial"/>
                <a:cs typeface="Arial"/>
              </a:rPr>
              <a:t>PostgreSQL</a:t>
            </a:r>
            <a:r>
              <a:rPr sz="1900" spc="-50" dirty="0">
                <a:solidFill>
                  <a:srgbClr val="05080C"/>
                </a:solidFill>
                <a:latin typeface="Arial"/>
                <a:cs typeface="Arial"/>
              </a:rPr>
              <a:t> </a:t>
            </a:r>
            <a:r>
              <a:rPr sz="1900" spc="145" dirty="0">
                <a:solidFill>
                  <a:srgbClr val="05080C"/>
                </a:solidFill>
                <a:latin typeface="Arial"/>
                <a:cs typeface="Arial"/>
              </a:rPr>
              <a:t>·St</a:t>
            </a:r>
            <a:r>
              <a:rPr sz="1900" spc="90" dirty="0">
                <a:solidFill>
                  <a:srgbClr val="05080C"/>
                </a:solidFill>
                <a:latin typeface="Arial"/>
                <a:cs typeface="Arial"/>
              </a:rPr>
              <a:t>r</a:t>
            </a:r>
            <a:r>
              <a:rPr sz="1900" spc="10" dirty="0">
                <a:solidFill>
                  <a:srgbClr val="05080C"/>
                </a:solidFill>
                <a:latin typeface="Arial"/>
                <a:cs typeface="Arial"/>
              </a:rPr>
              <a:t>ea</a:t>
            </a:r>
            <a:r>
              <a:rPr sz="1900" spc="175" dirty="0">
                <a:solidFill>
                  <a:srgbClr val="05080C"/>
                </a:solidFill>
                <a:latin typeface="Arial"/>
                <a:cs typeface="Arial"/>
              </a:rPr>
              <a:t>m</a:t>
            </a:r>
            <a:r>
              <a:rPr sz="1900" spc="10" dirty="0">
                <a:solidFill>
                  <a:srgbClr val="232121"/>
                </a:solidFill>
                <a:latin typeface="Arial"/>
                <a:cs typeface="Arial"/>
              </a:rPr>
              <a:t>l</a:t>
            </a:r>
            <a:r>
              <a:rPr sz="1900" spc="-95" dirty="0">
                <a:solidFill>
                  <a:srgbClr val="05080C"/>
                </a:solidFill>
                <a:latin typeface="Arial"/>
                <a:cs typeface="Arial"/>
              </a:rPr>
              <a:t>i</a:t>
            </a:r>
            <a:r>
              <a:rPr sz="1900" spc="175" dirty="0">
                <a:solidFill>
                  <a:srgbClr val="05080C"/>
                </a:solidFill>
                <a:latin typeface="Arial"/>
                <a:cs typeface="Arial"/>
              </a:rPr>
              <a:t>t</a:t>
            </a:r>
            <a:endParaRPr sz="1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428</Words>
  <Application>Microsoft Office PowerPoint</Application>
  <PresentationFormat>Custom</PresentationFormat>
  <Paragraphs>111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DATA BASE DESIGN</vt:lpstr>
      <vt:lpstr>PowerPoint Presentation</vt:lpstr>
      <vt:lpstr>PowerPoint Presentation</vt:lpstr>
      <vt:lpstr>Python ETL Pipeline</vt:lpstr>
      <vt:lpstr>SYSTEM PERFORMANCE</vt:lpstr>
      <vt:lpstr>PowerPoint Presentation</vt:lpstr>
      <vt:lpstr>PowerPoint Presentation</vt:lpstr>
      <vt:lpstr>PowerPoint Presentation</vt:lpstr>
      <vt:lpstr>PowerPoint Presentation</vt:lpstr>
      <vt:lpstr>THANK YOU 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Ajay Tillu</cp:lastModifiedBy>
  <cp:revision>1</cp:revision>
  <dcterms:created xsi:type="dcterms:W3CDTF">2025-08-03T12:51:19Z</dcterms:created>
  <dcterms:modified xsi:type="dcterms:W3CDTF">2025-08-12T15:01:02Z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2025-08-03T00:00:00Z</vt:filetime>
  </property>
  <property fmtid="{D5CDD505-2E9C-101B-9397-08002B2CF9AE}" pid="3" name="LastSaved">
    <vt:filetime>2025-08-03T00:00:00Z</vt:filetime>
  </property>
</Properties>
</file>